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Lst>
  <p:sldSz cy="5143500" cx="9144000"/>
  <p:notesSz cx="6858000" cy="9144000"/>
  <p:embeddedFontLst>
    <p:embeddedFont>
      <p:font typeface="Roboto"/>
      <p:regular r:id="rId53"/>
      <p:bold r:id="rId54"/>
      <p:italic r:id="rId55"/>
      <p:boldItalic r:id="rId56"/>
    </p:embeddedFont>
    <p:embeddedFont>
      <p:font typeface="Playfair Display"/>
      <p:regular r:id="rId57"/>
      <p:bold r:id="rId58"/>
      <p:italic r:id="rId59"/>
      <p:boldItalic r:id="rId60"/>
    </p:embeddedFont>
    <p:embeddedFont>
      <p:font typeface="Lato"/>
      <p:regular r:id="rId61"/>
      <p:bold r:id="rId62"/>
      <p:italic r:id="rId63"/>
      <p:boldItalic r:id="rId64"/>
    </p:embeddedFont>
    <p:embeddedFont>
      <p:font typeface="Lato Light"/>
      <p:regular r:id="rId65"/>
      <p:bold r:id="rId66"/>
      <p:italic r:id="rId67"/>
      <p:boldItalic r:id="rId68"/>
    </p:embeddedFont>
    <p:embeddedFont>
      <p:font typeface="Athiti Light"/>
      <p:regular r:id="rId69"/>
      <p:bold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0" Type="http://schemas.openxmlformats.org/officeDocument/2006/relationships/font" Target="fonts/AthitiLight-bold.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Lato-bold.fntdata"/><Relationship Id="rId61" Type="http://schemas.openxmlformats.org/officeDocument/2006/relationships/font" Target="fonts/Lato-regular.fntdata"/><Relationship Id="rId20" Type="http://schemas.openxmlformats.org/officeDocument/2006/relationships/slide" Target="slides/slide15.xml"/><Relationship Id="rId64" Type="http://schemas.openxmlformats.org/officeDocument/2006/relationships/font" Target="fonts/Lato-boldItalic.fntdata"/><Relationship Id="rId63" Type="http://schemas.openxmlformats.org/officeDocument/2006/relationships/font" Target="fonts/Lato-italic.fntdata"/><Relationship Id="rId22" Type="http://schemas.openxmlformats.org/officeDocument/2006/relationships/slide" Target="slides/slide17.xml"/><Relationship Id="rId66" Type="http://schemas.openxmlformats.org/officeDocument/2006/relationships/font" Target="fonts/LatoLight-bold.fntdata"/><Relationship Id="rId21" Type="http://schemas.openxmlformats.org/officeDocument/2006/relationships/slide" Target="slides/slide16.xml"/><Relationship Id="rId65" Type="http://schemas.openxmlformats.org/officeDocument/2006/relationships/font" Target="fonts/LatoLight-regular.fntdata"/><Relationship Id="rId24" Type="http://schemas.openxmlformats.org/officeDocument/2006/relationships/slide" Target="slides/slide19.xml"/><Relationship Id="rId68" Type="http://schemas.openxmlformats.org/officeDocument/2006/relationships/font" Target="fonts/LatoLight-boldItalic.fntdata"/><Relationship Id="rId23" Type="http://schemas.openxmlformats.org/officeDocument/2006/relationships/slide" Target="slides/slide18.xml"/><Relationship Id="rId67" Type="http://schemas.openxmlformats.org/officeDocument/2006/relationships/font" Target="fonts/LatoLight-italic.fntdata"/><Relationship Id="rId60" Type="http://schemas.openxmlformats.org/officeDocument/2006/relationships/font" Target="fonts/PlayfairDisplay-boldItalic.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AthitiLight-regular.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font" Target="fonts/Roboto-regular.fntdata"/><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Roboto-italic.fntdata"/><Relationship Id="rId10" Type="http://schemas.openxmlformats.org/officeDocument/2006/relationships/slide" Target="slides/slide5.xml"/><Relationship Id="rId54" Type="http://schemas.openxmlformats.org/officeDocument/2006/relationships/font" Target="fonts/Roboto-bold.fntdata"/><Relationship Id="rId13" Type="http://schemas.openxmlformats.org/officeDocument/2006/relationships/slide" Target="slides/slide8.xml"/><Relationship Id="rId57" Type="http://schemas.openxmlformats.org/officeDocument/2006/relationships/font" Target="fonts/PlayfairDisplay-regular.fntdata"/><Relationship Id="rId12" Type="http://schemas.openxmlformats.org/officeDocument/2006/relationships/slide" Target="slides/slide7.xml"/><Relationship Id="rId56" Type="http://schemas.openxmlformats.org/officeDocument/2006/relationships/font" Target="fonts/Roboto-boldItalic.fntdata"/><Relationship Id="rId15" Type="http://schemas.openxmlformats.org/officeDocument/2006/relationships/slide" Target="slides/slide10.xml"/><Relationship Id="rId59" Type="http://schemas.openxmlformats.org/officeDocument/2006/relationships/font" Target="fonts/PlayfairDisplay-italic.fntdata"/><Relationship Id="rId14" Type="http://schemas.openxmlformats.org/officeDocument/2006/relationships/slide" Target="slides/slide9.xml"/><Relationship Id="rId58" Type="http://schemas.openxmlformats.org/officeDocument/2006/relationships/font" Target="fonts/PlayfairDisplay-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 name="Shape 54"/>
        <p:cNvGrpSpPr/>
        <p:nvPr/>
      </p:nvGrpSpPr>
      <p:grpSpPr>
        <a:xfrm>
          <a:off x="0" y="0"/>
          <a:ext cx="0" cy="0"/>
          <a:chOff x="0" y="0"/>
          <a:chExt cx="0" cy="0"/>
        </a:xfrm>
      </p:grpSpPr>
      <p:sp>
        <p:nvSpPr>
          <p:cNvPr id="55" name="Google Shape;55;gc6f59039d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c6f59039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3fa6efd477_0_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3fa6efd47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What works in my classroom.</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c6f59039d_0_2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c6f59039d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So moving onto the good stuff. PROJECTS!</a:t>
            </a:r>
            <a:endParaRPr/>
          </a:p>
          <a:p>
            <a:pPr indent="0" lvl="0" marL="0">
              <a:spcBef>
                <a:spcPts val="0"/>
              </a:spcBef>
              <a:spcAft>
                <a:spcPts val="0"/>
              </a:spcAft>
              <a:buNone/>
            </a:pPr>
            <a:r>
              <a:t/>
            </a:r>
            <a:endParaRPr/>
          </a:p>
          <a:p>
            <a:pPr indent="0" lvl="0" marL="0">
              <a:spcBef>
                <a:spcPts val="0"/>
              </a:spcBef>
              <a:spcAft>
                <a:spcPts val="0"/>
              </a:spcAft>
              <a:buNone/>
            </a:pPr>
            <a:r>
              <a:rPr lang="en"/>
              <a:t>As art educators we are taught the end all to art education are the elements and principles of design. In my classroom this is </a:t>
            </a:r>
            <a:r>
              <a:rPr lang="en"/>
              <a:t>merely</a:t>
            </a:r>
            <a:r>
              <a:rPr lang="en"/>
              <a:t> a starting point. I use the elements and principles to establish the vocabulary needed to describe their aesthetic choices, and to further give feedback to their peers.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g3f9a9db53e_0_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3f9a9db53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I start the first week with the Elements, it doesn’t matter if they have been taught the elements in other art classes, their direct interpretation on photography offers a new way of seeing.</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3f9a9db53e_0_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f9a9db53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I have excluded Value and Color from the elements they begin with, because I fell it is imperative to teach photography through the restriction of Black and White only. Color is a commodity that we all take for granted, and only when that is completely stripped away can the untrained eye begin to distinguish  the importance of value and composition. Take away the distraction of color and the young artist can tighten their skills far faster.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3f9a9db53e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3f9a9db53e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I start with line and move on to the other elements usually ending in a project consisting of the 5 elements </a:t>
            </a:r>
            <a:r>
              <a:rPr lang="en"/>
              <a:t>relevant</a:t>
            </a:r>
            <a:r>
              <a:rPr lang="en"/>
              <a:t> to </a:t>
            </a:r>
            <a:r>
              <a:rPr lang="en"/>
              <a:t>black</a:t>
            </a:r>
            <a:r>
              <a:rPr lang="en"/>
              <a:t> and white </a:t>
            </a:r>
            <a:r>
              <a:rPr lang="en"/>
              <a:t>photography.</a:t>
            </a:r>
            <a:endParaRPr/>
          </a:p>
          <a:p>
            <a:pPr indent="0" lvl="0" marL="0" rtl="0">
              <a:spcBef>
                <a:spcPts val="0"/>
              </a:spcBef>
              <a:spcAft>
                <a:spcPts val="0"/>
              </a:spcAft>
              <a:buNone/>
            </a:pPr>
            <a:r>
              <a:t/>
            </a:r>
            <a:endParaRPr/>
          </a:p>
          <a:p>
            <a:pPr indent="0" lvl="0" marL="0">
              <a:spcBef>
                <a:spcPts val="0"/>
              </a:spcBef>
              <a:spcAft>
                <a:spcPts val="0"/>
              </a:spcAft>
              <a:buNone/>
            </a:pPr>
            <a:r>
              <a:rPr lang="en"/>
              <a:t>See how the hashtags start to build up.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3fa6efd477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3fa6efd477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This is a good example of how one photo can demonstrate many of the elements and principles. In this situation I would go to this post and add several more hashtags in the comments.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3fa6efd477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fa6efd477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3fa6efd477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fa6efd477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a:p>
            <a:pPr indent="0" lvl="0" marL="0" rt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3f9a9db53e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f9a9db53e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Here is one example of principles,  I usually spend the first three weeks working through and </a:t>
            </a:r>
            <a:r>
              <a:rPr lang="en"/>
              <a:t>critiquing the elements and principles. I assign out of class photo shoots and spend time conferencing with each </a:t>
            </a:r>
            <a:r>
              <a:rPr lang="en"/>
              <a:t> student individually. If you have a large class it may be helpful to have another assignment going on simultaneously. For example- a photo art history research project that can be done in class, allowing you to pull one student at a time while everyone else is working. </a:t>
            </a:r>
            <a:endParaRPr/>
          </a:p>
          <a:p>
            <a:pPr indent="0" lvl="0" marL="0" rtl="0">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3fa6efd477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fa6efd477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a:p>
            <a:pPr indent="0" lvl="0" marL="0" rt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 name="Shape 60"/>
        <p:cNvGrpSpPr/>
        <p:nvPr/>
      </p:nvGrpSpPr>
      <p:grpSpPr>
        <a:xfrm>
          <a:off x="0" y="0"/>
          <a:ext cx="0" cy="0"/>
          <a:chOff x="0" y="0"/>
          <a:chExt cx="0" cy="0"/>
        </a:xfrm>
      </p:grpSpPr>
      <p:sp>
        <p:nvSpPr>
          <p:cNvPr id="61" name="Google Shape;61;g3f97c5e5c5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3f97c5e5c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3f9a9db53e_0_8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3f9a9db53e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Here comes the moment when you can try this out. I think this is important… so you can see how fast this happens.</a:t>
            </a:r>
            <a:endParaRPr/>
          </a:p>
          <a:p>
            <a:pPr indent="0" lvl="0" marL="0" rtl="0">
              <a:spcBef>
                <a:spcPts val="0"/>
              </a:spcBef>
              <a:spcAft>
                <a:spcPts val="0"/>
              </a:spcAft>
              <a:buNone/>
            </a:pPr>
            <a:r>
              <a:rPr lang="en"/>
              <a:t>Take 5 minutes and find an example of one of the elements, line, shape, texture, form, space. Go on out to the hallway, wherever you feel comfortable.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3f9a9db53e_0_8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f9a9db53e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Use the native phone filters or the “inkwell” instagram filter to turn it black and white. Be sure to add #digphoto19 and your #element. List any others you can think of.</a:t>
            </a:r>
            <a:endParaRPr/>
          </a:p>
          <a:p>
            <a:pPr indent="0" lvl="0" marL="0">
              <a:spcBef>
                <a:spcPts val="0"/>
              </a:spcBef>
              <a:spcAft>
                <a:spcPts val="0"/>
              </a:spcAft>
              <a:buNone/>
            </a:pPr>
            <a:r>
              <a:t/>
            </a:r>
            <a:endParaRPr/>
          </a:p>
          <a:p>
            <a:pPr indent="0" lvl="0" marL="0">
              <a:spcBef>
                <a:spcPts val="0"/>
              </a:spcBef>
              <a:spcAft>
                <a:spcPts val="0"/>
              </a:spcAft>
              <a:buNone/>
            </a:pPr>
            <a:r>
              <a:rPr lang="en"/>
              <a:t>*Go to instagram and view hashtag* see the whole class all in one place</a:t>
            </a:r>
            <a:endParaRPr/>
          </a:p>
          <a:p>
            <a:pPr indent="0" lvl="0" marL="0" rtl="0">
              <a:spcBef>
                <a:spcPts val="0"/>
              </a:spcBef>
              <a:spcAft>
                <a:spcPts val="0"/>
              </a:spcAft>
              <a:buNone/>
            </a:pPr>
            <a:r>
              <a:rPr lang="en"/>
              <a:t>---N</a:t>
            </a:r>
            <a:r>
              <a:rPr lang="en"/>
              <a:t>ext we’ll move on to my favorite aspect of photography… conceptual photography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3fa6efd477_0_3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3fa6efd477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After we go round and round with the elements and principles I assign project prompts. These prompts typically take more planning and sometimes depend on the time of day. Now that they have compositional tools in their pocket they can continue to develop their photographic eye.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3f9a9db53e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3f9a9db53e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rPr lang="en"/>
              <a:t>I have found that one prompt per week seems to work the best. There may be a little bit of downtime during class, but I find that to be a worthwhile trade off as they spend time on it over the weekend. I don’t mind letting the kids study for their math test if they are shooting for my class over the weekend.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3fa6efd477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fa6efd477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a:p>
            <a:pPr indent="0" lvl="0" marL="0" rtl="0">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3fa6efd477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fa6efd477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a:p>
            <a:pPr indent="0" lvl="0" marL="0" rtl="0">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3fa6efd477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fa6efd477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a:p>
            <a:pPr indent="0" lvl="0" marL="0" rtl="0">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3fa6efd477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fa6efd477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a:p>
            <a:pPr indent="0" lvl="0" marL="0" rtl="0">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3fa6efd477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3fa6efd477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a:p>
            <a:pPr indent="0" lvl="0" marL="0" rtl="0">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3fa6efd477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3fa6efd477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a:p>
            <a:pPr indent="0" lvl="0" marL="0" rt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 name="Shape 66"/>
        <p:cNvGrpSpPr/>
        <p:nvPr/>
      </p:nvGrpSpPr>
      <p:grpSpPr>
        <a:xfrm>
          <a:off x="0" y="0"/>
          <a:ext cx="0" cy="0"/>
          <a:chOff x="0" y="0"/>
          <a:chExt cx="0" cy="0"/>
        </a:xfrm>
      </p:grpSpPr>
      <p:sp>
        <p:nvSpPr>
          <p:cNvPr id="67" name="Google Shape;67;gc6f59039d_0_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c6f59039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sz="1000">
                <a:solidFill>
                  <a:schemeClr val="dk2"/>
                </a:solidFill>
                <a:latin typeface="Lato"/>
                <a:ea typeface="Lato"/>
                <a:cs typeface="Lato"/>
                <a:sym typeface="Lato"/>
              </a:rPr>
              <a:t>It began as a photo sharing app. You could instantly upload photos from your phone and share them with your friends, put interesting filters on them and hashtag for a wider audience. It quickly turned into a status symbol in the eyes of a teenager. The more likes you get the more popular you are, the more friends you have, the more (or less) self worth you feel.</a:t>
            </a:r>
            <a:endParaRPr sz="1000">
              <a:solidFill>
                <a:schemeClr val="dk2"/>
              </a:solidFill>
              <a:latin typeface="Lato"/>
              <a:ea typeface="Lato"/>
              <a:cs typeface="Lato"/>
              <a:sym typeface="Lato"/>
            </a:endParaRPr>
          </a:p>
          <a:p>
            <a:pPr indent="0" lvl="0" marL="0" rtl="0">
              <a:lnSpc>
                <a:spcPct val="115000"/>
              </a:lnSpc>
              <a:spcBef>
                <a:spcPts val="1600"/>
              </a:spcBef>
              <a:spcAft>
                <a:spcPts val="1600"/>
              </a:spcAft>
              <a:buNone/>
            </a:pPr>
            <a:r>
              <a:rPr lang="en" sz="1000">
                <a:solidFill>
                  <a:schemeClr val="dk2"/>
                </a:solidFill>
                <a:latin typeface="Lato"/>
                <a:ea typeface="Lato"/>
                <a:cs typeface="Lato"/>
                <a:sym typeface="Lato"/>
              </a:rPr>
              <a:t>Most of our youth would not associate instagram with fine art or creative expression. When asked to use instagram for school… they look at you like you have three heads. Which brings me to...</a:t>
            </a:r>
            <a:endParaRPr sz="1000">
              <a:solidFill>
                <a:schemeClr val="dk2"/>
              </a:solidFill>
              <a:latin typeface="Lato"/>
              <a:ea typeface="Lato"/>
              <a:cs typeface="Lato"/>
              <a:sym typeface="Lato"/>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3fa6efd477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3fa6efd477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a:p>
            <a:pPr indent="0" lvl="0" marL="0" rtl="0">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g3fa6efd477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3fa6efd477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a:p>
            <a:pPr indent="0" lvl="0" marL="0" rtl="0">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g3fa6efd477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3fa6efd477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a:p>
            <a:pPr indent="0" lvl="0" marL="0" rtl="0">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g3fa9736e5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3fa9736e5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a:p>
            <a:pPr indent="0" lvl="0" marL="0" rtl="0">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3fa9736e5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3fa9736e5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a:p>
            <a:pPr indent="0" lvl="0" marL="0" rtl="0">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g3fa9736e56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3fa9736e56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a:p>
            <a:pPr indent="0" lvl="0" marL="0" rtl="0">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g3fa9736e56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3fa9736e56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a:p>
            <a:pPr indent="0" lvl="0" marL="0" rtl="0">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3fa9736e56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3fa9736e56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a:p>
            <a:pPr indent="0" lvl="0" marL="0" rtl="0">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g3f9a9db53e_0_4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3f9a9db53e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What is Concept? How does one define concept?</a:t>
            </a:r>
            <a:endParaRPr/>
          </a:p>
          <a:p>
            <a:pPr indent="0" lvl="0" marL="0">
              <a:spcBef>
                <a:spcPts val="0"/>
              </a:spcBef>
              <a:spcAft>
                <a:spcPts val="0"/>
              </a:spcAft>
              <a:buNone/>
            </a:pPr>
            <a:r>
              <a:rPr lang="en"/>
              <a:t>-wait for response</a:t>
            </a:r>
            <a:endParaRPr/>
          </a:p>
          <a:p>
            <a:pPr indent="0" lvl="0" marL="0" rtl="0">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3f9a9db53e_0_4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3f9a9db53e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Ideas- The </a:t>
            </a:r>
            <a:r>
              <a:rPr lang="en"/>
              <a:t>intangible, the essence of emotion, the foundation of discovery, curiosity, creativity.</a:t>
            </a:r>
            <a:endParaRPr/>
          </a:p>
          <a:p>
            <a:pPr indent="0" lvl="0" marL="0">
              <a:spcBef>
                <a:spcPts val="0"/>
              </a:spcBef>
              <a:spcAft>
                <a:spcPts val="0"/>
              </a:spcAft>
              <a:buNone/>
            </a:pPr>
            <a:r>
              <a:t/>
            </a:r>
            <a:endParaRPr/>
          </a:p>
          <a:p>
            <a:pPr indent="0" lvl="0" marL="0" rtl="0">
              <a:spcBef>
                <a:spcPts val="0"/>
              </a:spcBef>
              <a:spcAft>
                <a:spcPts val="0"/>
              </a:spcAft>
              <a:buNone/>
            </a:pPr>
            <a:r>
              <a:rPr lang="en"/>
              <a:t>As art educators were are tasked with the burden of tapping into creativity, many say creativity cannot be taught -you either are creative or your not, this is simple not true. Creativity can be taught, but it takes time and persistence.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gc6f59039d_0_1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c6f59039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Google Shape;319;g3f9a9db53e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3f9a9db53e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After assigning the prompts I will again sit with each student -sometimes in small groups of three if we are short on time. I will brainstorm with them and give them ideas of locations they may be able to shoot, or arrange a peer model for the concept at large. Describe how to find and utilize proper lighting -(placing subject near window can impact the emotional message in the photo)</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g3f9a9db53e_0_7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3f9a9db53e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If conceptual photography is like running a 5k… then this one is like winning a marathon. In my experience this project is really hard, but it is incredibly meaningful. I use this as my final project and every year it is by far the best critique. </a:t>
            </a:r>
            <a:endParaRPr/>
          </a:p>
          <a:p>
            <a:pPr indent="0" lvl="0" marL="0" rtl="0">
              <a:spcBef>
                <a:spcPts val="0"/>
              </a:spcBef>
              <a:spcAft>
                <a:spcPts val="0"/>
              </a:spcAft>
              <a:buNone/>
            </a:pPr>
            <a:r>
              <a:t/>
            </a:r>
            <a:endParaRPr/>
          </a:p>
          <a:p>
            <a:pPr indent="0" lvl="0" marL="0" rtl="0">
              <a:spcBef>
                <a:spcPts val="0"/>
              </a:spcBef>
              <a:spcAft>
                <a:spcPts val="0"/>
              </a:spcAft>
              <a:buNone/>
            </a:pPr>
            <a:r>
              <a:rPr lang="en"/>
              <a:t>This project is particularly unique for one simple reason…. It cannot be googled. This is a prompt that requires inner reflection and is unique to the individual. I have had students try to google this, and they don’t get to far.</a:t>
            </a:r>
            <a:endParaRPr/>
          </a:p>
          <a:p>
            <a:pPr indent="0" lvl="0" marL="0" rtl="0">
              <a:spcBef>
                <a:spcPts val="0"/>
              </a:spcBef>
              <a:spcAft>
                <a:spcPts val="0"/>
              </a:spcAft>
              <a:buNone/>
            </a:pPr>
            <a:r>
              <a:t/>
            </a:r>
            <a:endParaRPr/>
          </a:p>
          <a:p>
            <a:pPr indent="0" lvl="0" marL="0" rtl="0">
              <a:spcBef>
                <a:spcPts val="0"/>
              </a:spcBef>
              <a:spcAft>
                <a:spcPts val="0"/>
              </a:spcAft>
              <a:buNone/>
            </a:pPr>
            <a:r>
              <a:rPr lang="en"/>
              <a:t>Some students come up with their idea immediately, they didn’t know how badly they needed to express their thoughts, others try to fight it- they are not ready to expose their inner core. This is wear the gift of creativity really changes peoples lives. If we as teachers can use conceptual art to give our students a voice through visual communication we have done our job. By the time we get to this critique my students are talking about the elements and principles, the lighting, the exposure, the rule of thirds, but their primary focus is the effectiveness of the concept and how the viewer may or may not be connecting as the artist intended. This connection to concept turns a beginner photographer into a fine artist. </a:t>
            </a:r>
            <a:endParaRPr/>
          </a:p>
          <a:p>
            <a:pPr indent="0" lvl="0" marL="0" rtl="0">
              <a:spcBef>
                <a:spcPts val="0"/>
              </a:spcBef>
              <a:spcAft>
                <a:spcPts val="0"/>
              </a:spcAft>
              <a:buNone/>
            </a:pPr>
            <a:r>
              <a:t/>
            </a:r>
            <a:endParaRPr/>
          </a:p>
          <a:p>
            <a:pPr indent="0" lvl="0" marL="0" rtl="0">
              <a:spcBef>
                <a:spcPts val="0"/>
              </a:spcBef>
              <a:spcAft>
                <a:spcPts val="0"/>
              </a:spcAft>
              <a:buNone/>
            </a:pPr>
            <a:r>
              <a:rPr lang="en"/>
              <a:t>This particular student had recently lost her mother, and asked me if she could use her cousin as a surrogate for herself so she could take the photos. So essentially the non literal aspect of this project was using a model other than herself. She photographed her model and then projected the photo on a wall. The next step was for the model in real time to hold her hands up to the projection as if restricting her airway.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g3fa9736e56_0_4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3fa9736e56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This student was addressing her personas, her private persona and her public persona. You put a smile on your face no matter if you feel upside down and twisted inside. Each of the photos on the cameras are different people. She did this to address the many facets of the human psyche.</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3fa9736e56_0_6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3fa9736e56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This student had suffered a personal tragedy that left her emotionally scarred, she ripped off the petals of the daisy to signify her incomplete, somewhat  empty sense of self she had.</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Google Shape;345;g3fa9736e56_0_6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3fa9736e56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This is the same student as the previous photo, only this was over a year later. She has become much stronger. She choose the image of an 8 lane highway projected on a bare back. With the models hands placed over the shoulders in a protective position.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g3fa9736e56_0_5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3fa9736e56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This is the photo I will leave you with. This student took many photos of himself making different faces, hard to tell, but most of them are smiling. He set the camera on a timer, ran to the front of the viewfinder, threw the papers in the air and then posed ina  stoic yet </a:t>
            </a:r>
            <a:r>
              <a:rPr lang="en"/>
              <a:t>melancholic</a:t>
            </a:r>
            <a:r>
              <a:rPr lang="en"/>
              <a:t> stance. He is tense, mad, and direct all at the same time. His concept was “happy on the outside, make friends be a part of society, misunderstood and lonely on the inside.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Google Shape;359;g3fa9736e56_0_8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3fa9736e56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Follow me I’ll follow back! Thank you for coming!!</a:t>
            </a:r>
            <a:endParaRPr/>
          </a:p>
          <a:p>
            <a:pPr indent="0" lvl="0" marL="0">
              <a:spcBef>
                <a:spcPts val="0"/>
              </a:spcBef>
              <a:spcAft>
                <a:spcPts val="0"/>
              </a:spcAft>
              <a:buNone/>
            </a:pPr>
            <a:r>
              <a:t/>
            </a:r>
            <a:endParaRPr/>
          </a:p>
          <a:p>
            <a:pPr indent="0" lvl="0" marL="0" rtl="0">
              <a:spcBef>
                <a:spcPts val="0"/>
              </a:spcBef>
              <a:spcAft>
                <a:spcPts val="0"/>
              </a:spcAft>
              <a:buNone/>
            </a:pPr>
            <a:r>
              <a:rPr lang="en"/>
              <a:t>Text your email to me if you want this presentation</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Google Shape;364;g3fa9736e56_0_8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3fa9736e56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Follow me I’ll follow back! Thank you for coming!!</a:t>
            </a:r>
            <a:endParaRPr/>
          </a:p>
          <a:p>
            <a:pPr indent="0" lvl="0" marL="0" rtl="0">
              <a:spcBef>
                <a:spcPts val="0"/>
              </a:spcBef>
              <a:spcAft>
                <a:spcPts val="0"/>
              </a:spcAft>
              <a:buNone/>
            </a:pPr>
            <a:r>
              <a:t/>
            </a:r>
            <a:endParaRPr/>
          </a:p>
          <a:p>
            <a:pPr indent="0" lvl="0" marL="0" rtl="0">
              <a:spcBef>
                <a:spcPts val="0"/>
              </a:spcBef>
              <a:spcAft>
                <a:spcPts val="0"/>
              </a:spcAft>
              <a:buNone/>
            </a:pPr>
            <a:r>
              <a:rPr lang="en"/>
              <a:t>Text your email to me if you want this presentation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Google Shape;78;gc6f59039d_0_1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c6f59039d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There is nothing wrong with loving yourself and sharing it with the world, but instagram can be so much more powerful. It is free and </a:t>
            </a:r>
            <a:r>
              <a:rPr lang="en"/>
              <a:t>accessible</a:t>
            </a:r>
            <a:r>
              <a:rPr lang="en"/>
              <a:t> to anyone with a cell phone. Instagram is used to define who you are in this society and to share your interests and accomplishments with others. As any social media turns out you are </a:t>
            </a:r>
            <a:r>
              <a:rPr lang="en"/>
              <a:t>reflecting</a:t>
            </a:r>
            <a:r>
              <a:rPr lang="en"/>
              <a:t> you back on to yourself, and the users find value in accruing as many like as possible. Having likes is a self esteem booster, so putting out photos that others will like is the key motivating factor. </a:t>
            </a:r>
            <a:endParaRPr/>
          </a:p>
          <a:p>
            <a:pPr indent="-317500" lvl="0" marL="457200">
              <a:spcBef>
                <a:spcPts val="0"/>
              </a:spcBef>
              <a:spcAft>
                <a:spcPts val="0"/>
              </a:spcAft>
              <a:buSzPts val="1400"/>
              <a:buChar char="-"/>
            </a:pPr>
            <a:r>
              <a:rPr lang="en"/>
              <a:t>Another facet of instagram is the fine art aspect. There are thousands of serious professional artists who use instagram for the sole purpose of getting their work out to a wider audience.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Google Shape;86;g3de1e1d3b9_0_5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3de1e1d3b9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Students must learn to use this platform for other forms of communication. </a:t>
            </a:r>
            <a:endParaRPr/>
          </a:p>
          <a:p>
            <a:pPr indent="-317500" lvl="0" marL="457200" rtl="0">
              <a:spcBef>
                <a:spcPts val="0"/>
              </a:spcBef>
              <a:spcAft>
                <a:spcPts val="0"/>
              </a:spcAft>
              <a:buSzPts val="1400"/>
              <a:buChar char="-"/>
            </a:pPr>
            <a:r>
              <a:rPr lang="en"/>
              <a:t>Many of my students shudder at the idea of their instagram account being taken seriously by any one except their friends and they fear “ruining” their account with fine art photography.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g3de1e1d3b9_0_6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de1e1d3b9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What works in my classroom.</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c6f59039d_0_2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c6f59039d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Students can have multiple accounts linked to their phone allowing them to preserve their main account for their preferred social outlet. For purposes of grading and keeping track of student work production I ask that their name be a part of their profile identification.  They can keep it private for further </a:t>
            </a:r>
            <a:r>
              <a:rPr lang="en"/>
              <a:t>exclusivity</a:t>
            </a:r>
            <a:r>
              <a:rPr lang="en"/>
              <a:t>. Parental consent is important, in the rare occasion you have a student who is not allowed to have social media accounts you’ll have to get creative. I allowed my student to email me photos and then I projected them so others could provide feedback.</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c6f59039d_0_2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c6f59039d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Using a unique hashtag allows you to quickly find the photos your students are posting. And lucky for us the posts come neatly wrapped with the date and time of the post, so we can accurately assess the proposed due date and the timeliness of the students work.</a:t>
            </a:r>
            <a:endParaRPr/>
          </a:p>
          <a:p>
            <a:pPr indent="0" lvl="0" marL="0">
              <a:spcBef>
                <a:spcPts val="0"/>
              </a:spcBef>
              <a:spcAft>
                <a:spcPts val="0"/>
              </a:spcAft>
              <a:buNone/>
            </a:pPr>
            <a:r>
              <a:t/>
            </a:r>
            <a:endParaRPr/>
          </a:p>
          <a:p>
            <a:pPr indent="0" lvl="0" marL="0">
              <a:spcBef>
                <a:spcPts val="0"/>
              </a:spcBef>
              <a:spcAft>
                <a:spcPts val="0"/>
              </a:spcAft>
              <a:buNone/>
            </a:pPr>
            <a:r>
              <a:rPr lang="en"/>
              <a:t>Furthermore the hashtags can add additional information #ruleofthirds</a:t>
            </a:r>
            <a:endParaRPr/>
          </a:p>
          <a:p>
            <a:pPr indent="0" lvl="0" marL="0">
              <a:spcBef>
                <a:spcPts val="0"/>
              </a:spcBef>
              <a:spcAft>
                <a:spcPts val="0"/>
              </a:spcAft>
              <a:buNone/>
            </a:pPr>
            <a:r>
              <a:t/>
            </a:r>
            <a:endParaRPr/>
          </a:p>
          <a:p>
            <a:pPr indent="0" lvl="0" marL="0">
              <a:spcBef>
                <a:spcPts val="0"/>
              </a:spcBef>
              <a:spcAft>
                <a:spcPts val="0"/>
              </a:spcAft>
              <a:buNone/>
            </a:pPr>
            <a:r>
              <a:rPr lang="en"/>
              <a:t>These posts will not get many likes, but the point of this is to use social media differently, and for some of them it really sticks.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2520450" y="413650"/>
            <a:ext cx="4133400" cy="4133400"/>
          </a:xfrm>
          <a:prstGeom prst="rect">
            <a:avLst/>
          </a:prstGeom>
          <a:solidFill>
            <a:srgbClr val="999999"/>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 name="Google Shape;11;p2"/>
          <p:cNvSpPr/>
          <p:nvPr/>
        </p:nvSpPr>
        <p:spPr>
          <a:xfrm>
            <a:off x="2916750" y="772875"/>
            <a:ext cx="3454200" cy="3454200"/>
          </a:xfrm>
          <a:prstGeom prst="rect">
            <a:avLst/>
          </a:prstGeom>
          <a:noFill/>
          <a:ln cap="flat" cmpd="sng" w="28575">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 name="Google Shape;12;p2"/>
          <p:cNvSpPr txBox="1"/>
          <p:nvPr>
            <p:ph type="ctrTitle"/>
          </p:nvPr>
        </p:nvSpPr>
        <p:spPr>
          <a:xfrm>
            <a:off x="3096250" y="1627200"/>
            <a:ext cx="2951400" cy="1584300"/>
          </a:xfrm>
          <a:prstGeom prst="rect">
            <a:avLst/>
          </a:prstGeom>
        </p:spPr>
        <p:txBody>
          <a:bodyPr anchorCtr="0" anchor="ctr" bIns="91425" lIns="91425" spcFirstLastPara="1" rIns="91425" wrap="square" tIns="91425"/>
          <a:lstStyle>
            <a:lvl1pPr lvl="0" algn="ctr">
              <a:spcBef>
                <a:spcPts val="0"/>
              </a:spcBef>
              <a:spcAft>
                <a:spcPts val="0"/>
              </a:spcAft>
              <a:buClr>
                <a:schemeClr val="lt1"/>
              </a:buClr>
              <a:buSzPts val="3200"/>
              <a:buFont typeface="Lato"/>
              <a:buNone/>
              <a:defRPr>
                <a:solidFill>
                  <a:schemeClr val="lt1"/>
                </a:solidFill>
                <a:latin typeface="Lato"/>
                <a:ea typeface="Lato"/>
                <a:cs typeface="Lato"/>
                <a:sym typeface="Lato"/>
              </a:defRPr>
            </a:lvl1pPr>
            <a:lvl2pPr lvl="1" algn="ctr">
              <a:spcBef>
                <a:spcPts val="0"/>
              </a:spcBef>
              <a:spcAft>
                <a:spcPts val="0"/>
              </a:spcAft>
              <a:buClr>
                <a:schemeClr val="lt1"/>
              </a:buClr>
              <a:buSzPts val="3200"/>
              <a:buFont typeface="Lato"/>
              <a:buNone/>
              <a:defRPr>
                <a:solidFill>
                  <a:schemeClr val="lt1"/>
                </a:solidFill>
                <a:latin typeface="Lato"/>
                <a:ea typeface="Lato"/>
                <a:cs typeface="Lato"/>
                <a:sym typeface="Lato"/>
              </a:defRPr>
            </a:lvl2pPr>
            <a:lvl3pPr lvl="2" algn="ctr">
              <a:spcBef>
                <a:spcPts val="0"/>
              </a:spcBef>
              <a:spcAft>
                <a:spcPts val="0"/>
              </a:spcAft>
              <a:buClr>
                <a:schemeClr val="lt1"/>
              </a:buClr>
              <a:buSzPts val="3200"/>
              <a:buFont typeface="Lato"/>
              <a:buNone/>
              <a:defRPr>
                <a:solidFill>
                  <a:schemeClr val="lt1"/>
                </a:solidFill>
                <a:latin typeface="Lato"/>
                <a:ea typeface="Lato"/>
                <a:cs typeface="Lato"/>
                <a:sym typeface="Lato"/>
              </a:defRPr>
            </a:lvl3pPr>
            <a:lvl4pPr lvl="3" algn="ctr">
              <a:spcBef>
                <a:spcPts val="0"/>
              </a:spcBef>
              <a:spcAft>
                <a:spcPts val="0"/>
              </a:spcAft>
              <a:buClr>
                <a:schemeClr val="lt1"/>
              </a:buClr>
              <a:buSzPts val="3200"/>
              <a:buFont typeface="Lato"/>
              <a:buNone/>
              <a:defRPr>
                <a:solidFill>
                  <a:schemeClr val="lt1"/>
                </a:solidFill>
                <a:latin typeface="Lato"/>
                <a:ea typeface="Lato"/>
                <a:cs typeface="Lato"/>
                <a:sym typeface="Lato"/>
              </a:defRPr>
            </a:lvl4pPr>
            <a:lvl5pPr lvl="4" algn="ctr">
              <a:spcBef>
                <a:spcPts val="0"/>
              </a:spcBef>
              <a:spcAft>
                <a:spcPts val="0"/>
              </a:spcAft>
              <a:buClr>
                <a:schemeClr val="lt1"/>
              </a:buClr>
              <a:buSzPts val="3200"/>
              <a:buFont typeface="Lato"/>
              <a:buNone/>
              <a:defRPr>
                <a:solidFill>
                  <a:schemeClr val="lt1"/>
                </a:solidFill>
                <a:latin typeface="Lato"/>
                <a:ea typeface="Lato"/>
                <a:cs typeface="Lato"/>
                <a:sym typeface="Lato"/>
              </a:defRPr>
            </a:lvl5pPr>
            <a:lvl6pPr lvl="5" algn="ctr">
              <a:spcBef>
                <a:spcPts val="0"/>
              </a:spcBef>
              <a:spcAft>
                <a:spcPts val="0"/>
              </a:spcAft>
              <a:buClr>
                <a:schemeClr val="lt1"/>
              </a:buClr>
              <a:buSzPts val="3200"/>
              <a:buFont typeface="Lato"/>
              <a:buNone/>
              <a:defRPr>
                <a:solidFill>
                  <a:schemeClr val="lt1"/>
                </a:solidFill>
                <a:latin typeface="Lato"/>
                <a:ea typeface="Lato"/>
                <a:cs typeface="Lato"/>
                <a:sym typeface="Lato"/>
              </a:defRPr>
            </a:lvl6pPr>
            <a:lvl7pPr lvl="6" algn="ctr">
              <a:spcBef>
                <a:spcPts val="0"/>
              </a:spcBef>
              <a:spcAft>
                <a:spcPts val="0"/>
              </a:spcAft>
              <a:buClr>
                <a:schemeClr val="lt1"/>
              </a:buClr>
              <a:buSzPts val="3200"/>
              <a:buFont typeface="Lato"/>
              <a:buNone/>
              <a:defRPr>
                <a:solidFill>
                  <a:schemeClr val="lt1"/>
                </a:solidFill>
                <a:latin typeface="Lato"/>
                <a:ea typeface="Lato"/>
                <a:cs typeface="Lato"/>
                <a:sym typeface="Lato"/>
              </a:defRPr>
            </a:lvl7pPr>
            <a:lvl8pPr lvl="7" algn="ctr">
              <a:spcBef>
                <a:spcPts val="0"/>
              </a:spcBef>
              <a:spcAft>
                <a:spcPts val="0"/>
              </a:spcAft>
              <a:buClr>
                <a:schemeClr val="lt1"/>
              </a:buClr>
              <a:buSzPts val="3200"/>
              <a:buFont typeface="Lato"/>
              <a:buNone/>
              <a:defRPr>
                <a:solidFill>
                  <a:schemeClr val="lt1"/>
                </a:solidFill>
                <a:latin typeface="Lato"/>
                <a:ea typeface="Lato"/>
                <a:cs typeface="Lato"/>
                <a:sym typeface="Lato"/>
              </a:defRPr>
            </a:lvl8pPr>
            <a:lvl9pPr lvl="8" algn="ctr">
              <a:spcBef>
                <a:spcPts val="0"/>
              </a:spcBef>
              <a:spcAft>
                <a:spcPts val="0"/>
              </a:spcAft>
              <a:buClr>
                <a:schemeClr val="lt1"/>
              </a:buClr>
              <a:buSzPts val="3200"/>
              <a:buFont typeface="Lato"/>
              <a:buNone/>
              <a:defRPr>
                <a:solidFill>
                  <a:schemeClr val="lt1"/>
                </a:solidFill>
                <a:latin typeface="Lato"/>
                <a:ea typeface="Lato"/>
                <a:cs typeface="Lato"/>
                <a:sym typeface="Lato"/>
              </a:defRPr>
            </a:lvl9pPr>
          </a:lstStyle>
          <a:p/>
        </p:txBody>
      </p:sp>
      <p:sp>
        <p:nvSpPr>
          <p:cNvPr id="13" name="Google Shape;13;p2"/>
          <p:cNvSpPr txBox="1"/>
          <p:nvPr>
            <p:ph idx="1" type="subTitle"/>
          </p:nvPr>
        </p:nvSpPr>
        <p:spPr>
          <a:xfrm>
            <a:off x="3096363" y="3266930"/>
            <a:ext cx="2951400" cy="701400"/>
          </a:xfrm>
          <a:prstGeom prst="rect">
            <a:avLst/>
          </a:prstGeom>
        </p:spPr>
        <p:txBody>
          <a:bodyPr anchorCtr="0" anchor="b" bIns="91425" lIns="91425" spcFirstLastPara="1" rIns="91425" wrap="square" tIns="91425"/>
          <a:lstStyle>
            <a:lvl1pPr lvl="0" algn="ctr">
              <a:lnSpc>
                <a:spcPct val="100000"/>
              </a:lnSpc>
              <a:spcBef>
                <a:spcPts val="0"/>
              </a:spcBef>
              <a:spcAft>
                <a:spcPts val="0"/>
              </a:spcAft>
              <a:buClr>
                <a:schemeClr val="lt1"/>
              </a:buClr>
              <a:buSzPts val="1800"/>
              <a:buFont typeface="Playfair Display"/>
              <a:buNone/>
              <a:defRPr b="1">
                <a:solidFill>
                  <a:schemeClr val="lt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9pPr>
          </a:lstStyle>
          <a:p/>
        </p:txBody>
      </p:sp>
      <p:sp>
        <p:nvSpPr>
          <p:cNvPr id="14" name="Google Shape;14;p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7" name="Shape 47"/>
        <p:cNvGrpSpPr/>
        <p:nvPr/>
      </p:nvGrpSpPr>
      <p:grpSpPr>
        <a:xfrm>
          <a:off x="0" y="0"/>
          <a:ext cx="0" cy="0"/>
          <a:chOff x="0" y="0"/>
          <a:chExt cx="0" cy="0"/>
        </a:xfrm>
      </p:grpSpPr>
      <p:sp>
        <p:nvSpPr>
          <p:cNvPr id="48" name="Google Shape;48;p11"/>
          <p:cNvSpPr/>
          <p:nvPr/>
        </p:nvSpPr>
        <p:spPr>
          <a:xfrm>
            <a:off x="0" y="5045700"/>
            <a:ext cx="9144000" cy="978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9" name="Google Shape;49;p11"/>
          <p:cNvSpPr txBox="1"/>
          <p:nvPr>
            <p:ph hasCustomPrompt="1" type="title"/>
          </p:nvPr>
        </p:nvSpPr>
        <p:spPr>
          <a:xfrm>
            <a:off x="311700" y="1233100"/>
            <a:ext cx="8520600" cy="1610100"/>
          </a:xfrm>
          <a:prstGeom prst="rect">
            <a:avLst/>
          </a:prstGeom>
        </p:spPr>
        <p:txBody>
          <a:bodyPr anchorCtr="0" anchor="b" bIns="91425" lIns="91425" spcFirstLastPara="1" rIns="91425" wrap="square" tIns="91425"/>
          <a:lstStyle>
            <a:lvl1pPr lvl="0" algn="ctr">
              <a:spcBef>
                <a:spcPts val="0"/>
              </a:spcBef>
              <a:spcAft>
                <a:spcPts val="0"/>
              </a:spcAft>
              <a:buSzPts val="10000"/>
              <a:buFont typeface="Lato"/>
              <a:buNone/>
              <a:defRPr sz="10000">
                <a:latin typeface="Lato"/>
                <a:ea typeface="Lato"/>
                <a:cs typeface="Lato"/>
                <a:sym typeface="Lato"/>
              </a:defRPr>
            </a:lvl1pPr>
            <a:lvl2pPr lvl="1" algn="ctr">
              <a:spcBef>
                <a:spcPts val="0"/>
              </a:spcBef>
              <a:spcAft>
                <a:spcPts val="0"/>
              </a:spcAft>
              <a:buSzPts val="10000"/>
              <a:buFont typeface="Lato"/>
              <a:buNone/>
              <a:defRPr sz="10000">
                <a:latin typeface="Lato"/>
                <a:ea typeface="Lato"/>
                <a:cs typeface="Lato"/>
                <a:sym typeface="Lato"/>
              </a:defRPr>
            </a:lvl2pPr>
            <a:lvl3pPr lvl="2" algn="ctr">
              <a:spcBef>
                <a:spcPts val="0"/>
              </a:spcBef>
              <a:spcAft>
                <a:spcPts val="0"/>
              </a:spcAft>
              <a:buSzPts val="10000"/>
              <a:buFont typeface="Lato"/>
              <a:buNone/>
              <a:defRPr sz="10000">
                <a:latin typeface="Lato"/>
                <a:ea typeface="Lato"/>
                <a:cs typeface="Lato"/>
                <a:sym typeface="Lato"/>
              </a:defRPr>
            </a:lvl3pPr>
            <a:lvl4pPr lvl="3" algn="ctr">
              <a:spcBef>
                <a:spcPts val="0"/>
              </a:spcBef>
              <a:spcAft>
                <a:spcPts val="0"/>
              </a:spcAft>
              <a:buSzPts val="10000"/>
              <a:buFont typeface="Lato"/>
              <a:buNone/>
              <a:defRPr sz="10000">
                <a:latin typeface="Lato"/>
                <a:ea typeface="Lato"/>
                <a:cs typeface="Lato"/>
                <a:sym typeface="Lato"/>
              </a:defRPr>
            </a:lvl4pPr>
            <a:lvl5pPr lvl="4" algn="ctr">
              <a:spcBef>
                <a:spcPts val="0"/>
              </a:spcBef>
              <a:spcAft>
                <a:spcPts val="0"/>
              </a:spcAft>
              <a:buSzPts val="10000"/>
              <a:buFont typeface="Lato"/>
              <a:buNone/>
              <a:defRPr sz="10000">
                <a:latin typeface="Lato"/>
                <a:ea typeface="Lato"/>
                <a:cs typeface="Lato"/>
                <a:sym typeface="Lato"/>
              </a:defRPr>
            </a:lvl5pPr>
            <a:lvl6pPr lvl="5" algn="ctr">
              <a:spcBef>
                <a:spcPts val="0"/>
              </a:spcBef>
              <a:spcAft>
                <a:spcPts val="0"/>
              </a:spcAft>
              <a:buSzPts val="10000"/>
              <a:buFont typeface="Lato"/>
              <a:buNone/>
              <a:defRPr sz="10000">
                <a:latin typeface="Lato"/>
                <a:ea typeface="Lato"/>
                <a:cs typeface="Lato"/>
                <a:sym typeface="Lato"/>
              </a:defRPr>
            </a:lvl6pPr>
            <a:lvl7pPr lvl="6" algn="ctr">
              <a:spcBef>
                <a:spcPts val="0"/>
              </a:spcBef>
              <a:spcAft>
                <a:spcPts val="0"/>
              </a:spcAft>
              <a:buSzPts val="10000"/>
              <a:buFont typeface="Lato"/>
              <a:buNone/>
              <a:defRPr sz="10000">
                <a:latin typeface="Lato"/>
                <a:ea typeface="Lato"/>
                <a:cs typeface="Lato"/>
                <a:sym typeface="Lato"/>
              </a:defRPr>
            </a:lvl7pPr>
            <a:lvl8pPr lvl="7" algn="ctr">
              <a:spcBef>
                <a:spcPts val="0"/>
              </a:spcBef>
              <a:spcAft>
                <a:spcPts val="0"/>
              </a:spcAft>
              <a:buSzPts val="10000"/>
              <a:buFont typeface="Lato"/>
              <a:buNone/>
              <a:defRPr sz="10000">
                <a:latin typeface="Lato"/>
                <a:ea typeface="Lato"/>
                <a:cs typeface="Lato"/>
                <a:sym typeface="Lato"/>
              </a:defRPr>
            </a:lvl8pPr>
            <a:lvl9pPr lvl="8" algn="ctr">
              <a:spcBef>
                <a:spcPts val="0"/>
              </a:spcBef>
              <a:spcAft>
                <a:spcPts val="0"/>
              </a:spcAft>
              <a:buSzPts val="10000"/>
              <a:buFont typeface="Lato"/>
              <a:buNone/>
              <a:defRPr sz="10000">
                <a:latin typeface="Lato"/>
                <a:ea typeface="Lato"/>
                <a:cs typeface="Lato"/>
                <a:sym typeface="Lato"/>
              </a:defRPr>
            </a:lvl9pPr>
          </a:lstStyle>
          <a:p>
            <a:r>
              <a:t>xx%</a:t>
            </a:r>
          </a:p>
        </p:txBody>
      </p:sp>
      <p:sp>
        <p:nvSpPr>
          <p:cNvPr id="50" name="Google Shape;50;p11"/>
          <p:cNvSpPr txBox="1"/>
          <p:nvPr>
            <p:ph idx="1" type="body"/>
          </p:nvPr>
        </p:nvSpPr>
        <p:spPr>
          <a:xfrm>
            <a:off x="311700" y="2919450"/>
            <a:ext cx="8520600" cy="10716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1" name="Google Shape;51;p1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5" name="Shape 15"/>
        <p:cNvGrpSpPr/>
        <p:nvPr/>
      </p:nvGrpSpPr>
      <p:grpSpPr>
        <a:xfrm>
          <a:off x="0" y="0"/>
          <a:ext cx="0" cy="0"/>
          <a:chOff x="0" y="0"/>
          <a:chExt cx="0" cy="0"/>
        </a:xfrm>
      </p:grpSpPr>
      <p:sp>
        <p:nvSpPr>
          <p:cNvPr id="16" name="Google Shape;16;p3"/>
          <p:cNvSpPr txBox="1"/>
          <p:nvPr>
            <p:ph type="title"/>
          </p:nvPr>
        </p:nvSpPr>
        <p:spPr>
          <a:xfrm>
            <a:off x="509550" y="1423875"/>
            <a:ext cx="8124900" cy="1798200"/>
          </a:xfrm>
          <a:prstGeom prst="rect">
            <a:avLst/>
          </a:prstGeom>
        </p:spPr>
        <p:txBody>
          <a:bodyPr anchorCtr="0" anchor="ctr" bIns="91425" lIns="91425" spcFirstLastPara="1" rIns="91425" wrap="square" tIns="91425"/>
          <a:lstStyle>
            <a:lvl1pPr lv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1pPr>
            <a:lvl2pPr lvl="1"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2pPr>
            <a:lvl3pPr lvl="2"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3pPr>
            <a:lvl4pPr lvl="3"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4pPr>
            <a:lvl5pPr lvl="4"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5pPr>
            <a:lvl6pPr lvl="5"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6pPr>
            <a:lvl7pPr lvl="6"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7pPr>
            <a:lvl8pPr lvl="7"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8pPr>
            <a:lvl9pPr lvl="8"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9pPr>
          </a:lstStyle>
          <a:p/>
        </p:txBody>
      </p:sp>
      <p:sp>
        <p:nvSpPr>
          <p:cNvPr id="17" name="Google Shape;17;p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 name="Google Shape;20;p4"/>
          <p:cNvSpPr txBox="1"/>
          <p:nvPr>
            <p:ph type="title"/>
          </p:nvPr>
        </p:nvSpPr>
        <p:spPr>
          <a:xfrm>
            <a:off x="311700" y="391350"/>
            <a:ext cx="8520600" cy="626100"/>
          </a:xfrm>
          <a:prstGeom prst="rect">
            <a:avLst/>
          </a:prstGeom>
        </p:spPr>
        <p:txBody>
          <a:bodyPr anchorCtr="0" anchor="t" bIns="91425" lIns="91425" spcFirstLastPara="1" rIns="91425" wrap="square" tIns="91425"/>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2" name="Google Shape;22;p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391350"/>
            <a:ext cx="8520600" cy="626100"/>
          </a:xfrm>
          <a:prstGeom prst="rect">
            <a:avLst/>
          </a:prstGeom>
        </p:spPr>
        <p:txBody>
          <a:bodyPr anchorCtr="0" anchor="t" bIns="91425" lIns="91425" spcFirstLastPara="1" rIns="91425" wrap="square" tIns="91425"/>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391350"/>
            <a:ext cx="8520600" cy="626100"/>
          </a:xfrm>
          <a:prstGeom prst="rect">
            <a:avLst/>
          </a:prstGeom>
        </p:spPr>
        <p:txBody>
          <a:bodyPr anchorCtr="0" anchor="t" bIns="91425" lIns="91425" spcFirstLastPara="1" rIns="91425" wrap="square" tIns="91425"/>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0" name="Google Shape;30;p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91378"/>
            <a:ext cx="2808000" cy="3179400"/>
          </a:xfrm>
          <a:prstGeom prst="rect">
            <a:avLst/>
          </a:prstGeom>
        </p:spPr>
        <p:txBody>
          <a:bodyPr anchorCtr="0" anchor="t" bIns="91425" lIns="91425" spcFirstLastPara="1" rIns="91425" wrap="square" tIns="91425"/>
          <a:lstStyle>
            <a:lvl1pPr indent="-304800" lvl="0" marL="457200">
              <a:lnSpc>
                <a:spcPct val="100000"/>
              </a:lnSpc>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dk2"/>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618700" cy="40908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1pPr>
            <a:lvl2pPr lvl="1">
              <a:spcBef>
                <a:spcPts val="0"/>
              </a:spcBef>
              <a:spcAft>
                <a:spcPts val="0"/>
              </a:spcAft>
              <a:buClr>
                <a:schemeClr val="lt1"/>
              </a:buClr>
              <a:buSzPts val="4800"/>
              <a:buFont typeface="Lato"/>
              <a:buNone/>
              <a:defRPr b="0" sz="4800">
                <a:solidFill>
                  <a:schemeClr val="lt1"/>
                </a:solidFill>
                <a:latin typeface="Lato"/>
                <a:ea typeface="Lato"/>
                <a:cs typeface="Lato"/>
                <a:sym typeface="Lato"/>
              </a:defRPr>
            </a:lvl2pPr>
            <a:lvl3pPr lvl="2">
              <a:spcBef>
                <a:spcPts val="0"/>
              </a:spcBef>
              <a:spcAft>
                <a:spcPts val="0"/>
              </a:spcAft>
              <a:buClr>
                <a:schemeClr val="lt1"/>
              </a:buClr>
              <a:buSzPts val="4800"/>
              <a:buFont typeface="Lato"/>
              <a:buNone/>
              <a:defRPr b="0" sz="4800">
                <a:solidFill>
                  <a:schemeClr val="lt1"/>
                </a:solidFill>
                <a:latin typeface="Lato"/>
                <a:ea typeface="Lato"/>
                <a:cs typeface="Lato"/>
                <a:sym typeface="Lato"/>
              </a:defRPr>
            </a:lvl3pPr>
            <a:lvl4pPr lvl="3">
              <a:spcBef>
                <a:spcPts val="0"/>
              </a:spcBef>
              <a:spcAft>
                <a:spcPts val="0"/>
              </a:spcAft>
              <a:buClr>
                <a:schemeClr val="lt1"/>
              </a:buClr>
              <a:buSzPts val="4800"/>
              <a:buFont typeface="Lato"/>
              <a:buNone/>
              <a:defRPr b="0" sz="4800">
                <a:solidFill>
                  <a:schemeClr val="lt1"/>
                </a:solidFill>
                <a:latin typeface="Lato"/>
                <a:ea typeface="Lato"/>
                <a:cs typeface="Lato"/>
                <a:sym typeface="Lato"/>
              </a:defRPr>
            </a:lvl4pPr>
            <a:lvl5pPr lvl="4">
              <a:spcBef>
                <a:spcPts val="0"/>
              </a:spcBef>
              <a:spcAft>
                <a:spcPts val="0"/>
              </a:spcAft>
              <a:buClr>
                <a:schemeClr val="lt1"/>
              </a:buClr>
              <a:buSzPts val="4800"/>
              <a:buFont typeface="Lato"/>
              <a:buNone/>
              <a:defRPr b="0" sz="4800">
                <a:solidFill>
                  <a:schemeClr val="lt1"/>
                </a:solidFill>
                <a:latin typeface="Lato"/>
                <a:ea typeface="Lato"/>
                <a:cs typeface="Lato"/>
                <a:sym typeface="Lato"/>
              </a:defRPr>
            </a:lvl5pPr>
            <a:lvl6pPr lvl="5">
              <a:spcBef>
                <a:spcPts val="0"/>
              </a:spcBef>
              <a:spcAft>
                <a:spcPts val="0"/>
              </a:spcAft>
              <a:buClr>
                <a:schemeClr val="lt1"/>
              </a:buClr>
              <a:buSzPts val="4800"/>
              <a:buFont typeface="Lato"/>
              <a:buNone/>
              <a:defRPr b="0" sz="4800">
                <a:solidFill>
                  <a:schemeClr val="lt1"/>
                </a:solidFill>
                <a:latin typeface="Lato"/>
                <a:ea typeface="Lato"/>
                <a:cs typeface="Lato"/>
                <a:sym typeface="Lato"/>
              </a:defRPr>
            </a:lvl6pPr>
            <a:lvl7pPr lvl="6">
              <a:spcBef>
                <a:spcPts val="0"/>
              </a:spcBef>
              <a:spcAft>
                <a:spcPts val="0"/>
              </a:spcAft>
              <a:buClr>
                <a:schemeClr val="lt1"/>
              </a:buClr>
              <a:buSzPts val="4800"/>
              <a:buFont typeface="Lato"/>
              <a:buNone/>
              <a:defRPr b="0" sz="4800">
                <a:solidFill>
                  <a:schemeClr val="lt1"/>
                </a:solidFill>
                <a:latin typeface="Lato"/>
                <a:ea typeface="Lato"/>
                <a:cs typeface="Lato"/>
                <a:sym typeface="Lato"/>
              </a:defRPr>
            </a:lvl7pPr>
            <a:lvl8pPr lvl="7">
              <a:spcBef>
                <a:spcPts val="0"/>
              </a:spcBef>
              <a:spcAft>
                <a:spcPts val="0"/>
              </a:spcAft>
              <a:buClr>
                <a:schemeClr val="lt1"/>
              </a:buClr>
              <a:buSzPts val="4800"/>
              <a:buFont typeface="Lato"/>
              <a:buNone/>
              <a:defRPr b="0" sz="4800">
                <a:solidFill>
                  <a:schemeClr val="lt1"/>
                </a:solidFill>
                <a:latin typeface="Lato"/>
                <a:ea typeface="Lato"/>
                <a:cs typeface="Lato"/>
                <a:sym typeface="Lato"/>
              </a:defRPr>
            </a:lvl8pPr>
            <a:lvl9pPr lvl="8">
              <a:spcBef>
                <a:spcPts val="0"/>
              </a:spcBef>
              <a:spcAft>
                <a:spcPts val="0"/>
              </a:spcAft>
              <a:buClr>
                <a:schemeClr val="lt1"/>
              </a:buClr>
              <a:buSzPts val="4800"/>
              <a:buFont typeface="Lato"/>
              <a:buNone/>
              <a:defRPr b="0" sz="4800">
                <a:solidFill>
                  <a:schemeClr val="lt1"/>
                </a:solidFill>
                <a:latin typeface="Lato"/>
                <a:ea typeface="Lato"/>
                <a:cs typeface="Lato"/>
                <a:sym typeface="Lato"/>
              </a:defRPr>
            </a:lvl9pPr>
          </a:lstStyle>
          <a:p/>
        </p:txBody>
      </p:sp>
      <p:sp>
        <p:nvSpPr>
          <p:cNvPr id="37" name="Google Shape;37;p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8" name="Shape 38"/>
        <p:cNvGrpSpPr/>
        <p:nvPr/>
      </p:nvGrpSpPr>
      <p:grpSpPr>
        <a:xfrm>
          <a:off x="0" y="0"/>
          <a:ext cx="0" cy="0"/>
          <a:chOff x="0" y="0"/>
          <a:chExt cx="0" cy="0"/>
        </a:xfrm>
      </p:grpSpPr>
      <p:cxnSp>
        <p:nvCxnSpPr>
          <p:cNvPr id="39" name="Google Shape;39;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0" name="Google Shape;40;p9"/>
          <p:cNvSpPr txBox="1"/>
          <p:nvPr>
            <p:ph type="title"/>
          </p:nvPr>
        </p:nvSpPr>
        <p:spPr>
          <a:xfrm>
            <a:off x="265500" y="1107950"/>
            <a:ext cx="4045200" cy="16836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1" name="Google Shape;41;p9"/>
          <p:cNvSpPr txBox="1"/>
          <p:nvPr>
            <p:ph idx="1" type="subTitle"/>
          </p:nvPr>
        </p:nvSpPr>
        <p:spPr>
          <a:xfrm>
            <a:off x="265500" y="2845201"/>
            <a:ext cx="4045200" cy="13455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2" name="Google Shape;42;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3" name="Google Shape;43;p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4" name="Shape 44"/>
        <p:cNvGrpSpPr/>
        <p:nvPr/>
      </p:nvGrpSpPr>
      <p:grpSpPr>
        <a:xfrm>
          <a:off x="0" y="0"/>
          <a:ext cx="0" cy="0"/>
          <a:chOff x="0" y="0"/>
          <a:chExt cx="0" cy="0"/>
        </a:xfrm>
      </p:grpSpPr>
      <p:sp>
        <p:nvSpPr>
          <p:cNvPr id="45" name="Google Shape;45;p10"/>
          <p:cNvSpPr txBox="1"/>
          <p:nvPr>
            <p:ph idx="1" type="body"/>
          </p:nvPr>
        </p:nvSpPr>
        <p:spPr>
          <a:xfrm>
            <a:off x="319500" y="4230575"/>
            <a:ext cx="5998800" cy="5988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6" name="Google Shape;46;p1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oral">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91350"/>
            <a:ext cx="8520600" cy="6261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3.png"/><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16.jpg"/><Relationship Id="rId4" Type="http://schemas.openxmlformats.org/officeDocument/2006/relationships/image" Target="../media/image1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1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18.jpg"/><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18.jpg"/><Relationship Id="rId4" Type="http://schemas.openxmlformats.org/officeDocument/2006/relationships/image" Target="../media/image25.jpg"/><Relationship Id="rId5" Type="http://schemas.openxmlformats.org/officeDocument/2006/relationships/image" Target="../media/image2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2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1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2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2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24.jpg"/><Relationship Id="rId4" Type="http://schemas.openxmlformats.org/officeDocument/2006/relationships/image" Target="../media/image3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2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2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33.png"/><Relationship Id="rId4" Type="http://schemas.openxmlformats.org/officeDocument/2006/relationships/image" Target="../media/image3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3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2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2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33.png"/><Relationship Id="rId4" Type="http://schemas.openxmlformats.org/officeDocument/2006/relationships/image" Target="../media/image30.jpg"/><Relationship Id="rId5" Type="http://schemas.openxmlformats.org/officeDocument/2006/relationships/image" Target="../media/image2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 name="Shape 57"/>
        <p:cNvGrpSpPr/>
        <p:nvPr/>
      </p:nvGrpSpPr>
      <p:grpSpPr>
        <a:xfrm>
          <a:off x="0" y="0"/>
          <a:ext cx="0" cy="0"/>
          <a:chOff x="0" y="0"/>
          <a:chExt cx="0" cy="0"/>
        </a:xfrm>
      </p:grpSpPr>
      <p:sp>
        <p:nvSpPr>
          <p:cNvPr id="58" name="Google Shape;58;p13"/>
          <p:cNvSpPr txBox="1"/>
          <p:nvPr>
            <p:ph type="ctrTitle"/>
          </p:nvPr>
        </p:nvSpPr>
        <p:spPr>
          <a:xfrm>
            <a:off x="3096250" y="1627200"/>
            <a:ext cx="2951400" cy="15843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b="0" lang="en">
                <a:latin typeface="Lato Light"/>
                <a:ea typeface="Lato Light"/>
                <a:cs typeface="Lato Light"/>
                <a:sym typeface="Lato Light"/>
              </a:rPr>
              <a:t>Meaningful</a:t>
            </a:r>
            <a:r>
              <a:rPr b="0" lang="en">
                <a:latin typeface="Lato Light"/>
                <a:ea typeface="Lato Light"/>
                <a:cs typeface="Lato Light"/>
                <a:sym typeface="Lato Light"/>
              </a:rPr>
              <a:t> </a:t>
            </a:r>
            <a:r>
              <a:rPr b="0" lang="en">
                <a:latin typeface="Lato Light"/>
                <a:ea typeface="Lato Light"/>
                <a:cs typeface="Lato Light"/>
                <a:sym typeface="Lato Light"/>
              </a:rPr>
              <a:t>photography</a:t>
            </a:r>
            <a:r>
              <a:rPr b="0" lang="en">
                <a:latin typeface="Lato Light"/>
                <a:ea typeface="Lato Light"/>
                <a:cs typeface="Lato Light"/>
                <a:sym typeface="Lato Light"/>
              </a:rPr>
              <a:t> in the age of “Insta” everything</a:t>
            </a:r>
            <a:endParaRPr b="0">
              <a:latin typeface="Lato Light"/>
              <a:ea typeface="Lato Light"/>
              <a:cs typeface="Lato Light"/>
              <a:sym typeface="Lato Light"/>
            </a:endParaRPr>
          </a:p>
        </p:txBody>
      </p:sp>
      <p:sp>
        <p:nvSpPr>
          <p:cNvPr id="59" name="Google Shape;59;p13"/>
          <p:cNvSpPr txBox="1"/>
          <p:nvPr>
            <p:ph idx="1" type="subTitle"/>
          </p:nvPr>
        </p:nvSpPr>
        <p:spPr>
          <a:xfrm>
            <a:off x="3096363" y="3266930"/>
            <a:ext cx="2951400" cy="7014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b="0" lang="en">
                <a:latin typeface="Athiti Light"/>
                <a:ea typeface="Athiti Light"/>
                <a:cs typeface="Athiti Light"/>
                <a:sym typeface="Athiti Light"/>
              </a:rPr>
              <a:t>Carolyn Ballou</a:t>
            </a:r>
            <a:endParaRPr b="0">
              <a:latin typeface="Athiti Light"/>
              <a:ea typeface="Athiti Light"/>
              <a:cs typeface="Athiti Light"/>
              <a:sym typeface="Athiti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22"/>
          <p:cNvSpPr txBox="1"/>
          <p:nvPr>
            <p:ph type="title"/>
          </p:nvPr>
        </p:nvSpPr>
        <p:spPr>
          <a:xfrm>
            <a:off x="509550" y="1423875"/>
            <a:ext cx="8124900" cy="17982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The Visual Language</a:t>
            </a:r>
            <a:endParaRPr/>
          </a:p>
          <a:p>
            <a:pPr indent="0" lvl="0" marL="0" rtl="0">
              <a:spcBef>
                <a:spcPts val="0"/>
              </a:spcBef>
              <a:spcAft>
                <a:spcPts val="0"/>
              </a:spcAft>
              <a:buNone/>
            </a:pPr>
            <a:r>
              <a:rPr lang="en" sz="2400"/>
              <a:t>-Basic Building Blocks of Composition-</a:t>
            </a:r>
            <a:endParaRPr sz="24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23"/>
          <p:cNvSpPr txBox="1"/>
          <p:nvPr>
            <p:ph type="title"/>
          </p:nvPr>
        </p:nvSpPr>
        <p:spPr>
          <a:xfrm>
            <a:off x="5040525" y="78000"/>
            <a:ext cx="3981900" cy="629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3600"/>
              <a:t>Elements and Principles of Art</a:t>
            </a:r>
            <a:endParaRPr sz="3600"/>
          </a:p>
        </p:txBody>
      </p:sp>
      <p:pic>
        <p:nvPicPr>
          <p:cNvPr id="120" name="Google Shape;120;p23"/>
          <p:cNvPicPr preferRelativeResize="0"/>
          <p:nvPr/>
        </p:nvPicPr>
        <p:blipFill rotWithShape="1">
          <a:blip r:embed="rId3">
            <a:alphaModFix/>
          </a:blip>
          <a:srcRect b="0" l="23972" r="7043" t="0"/>
          <a:stretch/>
        </p:blipFill>
        <p:spPr>
          <a:xfrm>
            <a:off x="0" y="0"/>
            <a:ext cx="4967319"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Google Shape;125;p24"/>
          <p:cNvSpPr txBox="1"/>
          <p:nvPr>
            <p:ph type="title"/>
          </p:nvPr>
        </p:nvSpPr>
        <p:spPr>
          <a:xfrm>
            <a:off x="5029875" y="68300"/>
            <a:ext cx="3981900" cy="6291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3600"/>
              <a:t>Elements and Principles of Art</a:t>
            </a:r>
            <a:endParaRPr sz="3600"/>
          </a:p>
        </p:txBody>
      </p:sp>
      <p:sp>
        <p:nvSpPr>
          <p:cNvPr id="126" name="Google Shape;126;p24"/>
          <p:cNvSpPr txBox="1"/>
          <p:nvPr>
            <p:ph idx="1" type="body"/>
          </p:nvPr>
        </p:nvSpPr>
        <p:spPr>
          <a:xfrm>
            <a:off x="5029875" y="1609925"/>
            <a:ext cx="3981900" cy="15969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sz="1600"/>
              <a:t>Elements: Line, Texture, Shape, Space, Form</a:t>
            </a:r>
            <a:endParaRPr b="1" sz="1600"/>
          </a:p>
          <a:p>
            <a:pPr indent="0" lvl="0" marL="0" rtl="0">
              <a:spcBef>
                <a:spcPts val="0"/>
              </a:spcBef>
              <a:spcAft>
                <a:spcPts val="0"/>
              </a:spcAft>
              <a:buNone/>
            </a:pPr>
            <a:r>
              <a:t/>
            </a:r>
            <a:endParaRPr b="1" sz="1600"/>
          </a:p>
          <a:p>
            <a:pPr indent="0" lvl="0" marL="0" rtl="0">
              <a:spcBef>
                <a:spcPts val="0"/>
              </a:spcBef>
              <a:spcAft>
                <a:spcPts val="0"/>
              </a:spcAft>
              <a:buNone/>
            </a:pPr>
            <a:r>
              <a:t/>
            </a:r>
            <a:endParaRPr b="1" sz="1600"/>
          </a:p>
          <a:p>
            <a:pPr indent="0" lvl="0" marL="0" rtl="0">
              <a:spcBef>
                <a:spcPts val="0"/>
              </a:spcBef>
              <a:spcAft>
                <a:spcPts val="0"/>
              </a:spcAft>
              <a:buNone/>
            </a:pPr>
            <a:r>
              <a:t/>
            </a:r>
            <a:endParaRPr b="1" sz="1600"/>
          </a:p>
        </p:txBody>
      </p:sp>
      <p:pic>
        <p:nvPicPr>
          <p:cNvPr descr="Man mid-jump at skatepark in California" id="127" name="Google Shape;127;p24"/>
          <p:cNvPicPr preferRelativeResize="0"/>
          <p:nvPr/>
        </p:nvPicPr>
        <p:blipFill rotWithShape="1">
          <a:blip r:embed="rId3">
            <a:alphaModFix/>
          </a:blip>
          <a:srcRect b="0" l="0" r="41127" t="0"/>
          <a:stretch/>
        </p:blipFill>
        <p:spPr>
          <a:xfrm>
            <a:off x="0" y="0"/>
            <a:ext cx="4572001" cy="5143501"/>
          </a:xfrm>
          <a:prstGeom prst="rect">
            <a:avLst/>
          </a:prstGeom>
          <a:noFill/>
          <a:ln>
            <a:noFill/>
          </a:ln>
        </p:spPr>
      </p:pic>
      <p:sp>
        <p:nvSpPr>
          <p:cNvPr id="128" name="Google Shape;128;p24"/>
          <p:cNvSpPr txBox="1"/>
          <p:nvPr/>
        </p:nvSpPr>
        <p:spPr>
          <a:xfrm>
            <a:off x="546600" y="1639825"/>
            <a:ext cx="3154200" cy="26703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3000">
                <a:solidFill>
                  <a:srgbClr val="FFFFFF"/>
                </a:solidFill>
              </a:rPr>
              <a:t>Change photo to student work</a:t>
            </a:r>
            <a:endParaRPr sz="3000">
              <a:solidFill>
                <a:srgbClr val="FFFFFF"/>
              </a:solidFill>
            </a:endParaRPr>
          </a:p>
        </p:txBody>
      </p:sp>
      <p:pic>
        <p:nvPicPr>
          <p:cNvPr id="129" name="Google Shape;129;p24"/>
          <p:cNvPicPr preferRelativeResize="0"/>
          <p:nvPr/>
        </p:nvPicPr>
        <p:blipFill rotWithShape="1">
          <a:blip r:embed="rId4">
            <a:alphaModFix/>
          </a:blip>
          <a:srcRect b="0" l="23972" r="7043" t="0"/>
          <a:stretch/>
        </p:blipFill>
        <p:spPr>
          <a:xfrm>
            <a:off x="0" y="0"/>
            <a:ext cx="4967319"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25"/>
          <p:cNvSpPr txBox="1"/>
          <p:nvPr>
            <p:ph type="title"/>
          </p:nvPr>
        </p:nvSpPr>
        <p:spPr>
          <a:xfrm>
            <a:off x="5029875" y="68300"/>
            <a:ext cx="3981900" cy="6291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3600"/>
              <a:t>Elements and Principles of Art</a:t>
            </a:r>
            <a:endParaRPr sz="3600"/>
          </a:p>
        </p:txBody>
      </p:sp>
      <p:sp>
        <p:nvSpPr>
          <p:cNvPr id="135" name="Google Shape;135;p25"/>
          <p:cNvSpPr txBox="1"/>
          <p:nvPr>
            <p:ph idx="1" type="body"/>
          </p:nvPr>
        </p:nvSpPr>
        <p:spPr>
          <a:xfrm>
            <a:off x="5029875" y="1609925"/>
            <a:ext cx="3981900" cy="15969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sz="1600"/>
              <a:t>Elements: Line, Texture, Shape, Space, Form</a:t>
            </a:r>
            <a:endParaRPr b="1" sz="1600"/>
          </a:p>
          <a:p>
            <a:pPr indent="0" lvl="0" marL="0" rtl="0">
              <a:spcBef>
                <a:spcPts val="0"/>
              </a:spcBef>
              <a:spcAft>
                <a:spcPts val="0"/>
              </a:spcAft>
              <a:buNone/>
            </a:pPr>
            <a:r>
              <a:t/>
            </a:r>
            <a:endParaRPr b="1" sz="1600"/>
          </a:p>
          <a:p>
            <a:pPr indent="0" lvl="0" marL="0" rtl="0">
              <a:spcBef>
                <a:spcPts val="0"/>
              </a:spcBef>
              <a:spcAft>
                <a:spcPts val="0"/>
              </a:spcAft>
              <a:buNone/>
            </a:pPr>
            <a:r>
              <a:rPr b="1" lang="en" sz="1600"/>
              <a:t>*Excluded*- Value and Color</a:t>
            </a:r>
            <a:endParaRPr b="1" sz="1600"/>
          </a:p>
          <a:p>
            <a:pPr indent="0" lvl="0" marL="0" rtl="0">
              <a:spcBef>
                <a:spcPts val="0"/>
              </a:spcBef>
              <a:spcAft>
                <a:spcPts val="0"/>
              </a:spcAft>
              <a:buNone/>
            </a:pPr>
            <a:r>
              <a:t/>
            </a:r>
            <a:endParaRPr b="1" sz="1600"/>
          </a:p>
        </p:txBody>
      </p:sp>
      <p:pic>
        <p:nvPicPr>
          <p:cNvPr descr="Man mid-jump at skatepark in California" id="136" name="Google Shape;136;p25"/>
          <p:cNvPicPr preferRelativeResize="0"/>
          <p:nvPr/>
        </p:nvPicPr>
        <p:blipFill rotWithShape="1">
          <a:blip r:embed="rId3">
            <a:alphaModFix/>
          </a:blip>
          <a:srcRect b="0" l="0" r="41127" t="0"/>
          <a:stretch/>
        </p:blipFill>
        <p:spPr>
          <a:xfrm>
            <a:off x="0" y="0"/>
            <a:ext cx="4572001" cy="5143501"/>
          </a:xfrm>
          <a:prstGeom prst="rect">
            <a:avLst/>
          </a:prstGeom>
          <a:noFill/>
          <a:ln>
            <a:noFill/>
          </a:ln>
        </p:spPr>
      </p:pic>
      <p:sp>
        <p:nvSpPr>
          <p:cNvPr id="137" name="Google Shape;137;p25"/>
          <p:cNvSpPr txBox="1"/>
          <p:nvPr>
            <p:ph idx="1" type="body"/>
          </p:nvPr>
        </p:nvSpPr>
        <p:spPr>
          <a:xfrm>
            <a:off x="5029875" y="3313327"/>
            <a:ext cx="3981900" cy="1033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sz="1400"/>
              <a:t>BLACK AND WHITE PHOTOGRAPHY ONLY</a:t>
            </a:r>
            <a:endParaRPr sz="1400"/>
          </a:p>
        </p:txBody>
      </p:sp>
      <p:sp>
        <p:nvSpPr>
          <p:cNvPr id="138" name="Google Shape;138;p25"/>
          <p:cNvSpPr txBox="1"/>
          <p:nvPr/>
        </p:nvSpPr>
        <p:spPr>
          <a:xfrm>
            <a:off x="546600" y="1639825"/>
            <a:ext cx="3154200" cy="26703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3000">
                <a:solidFill>
                  <a:srgbClr val="FFFFFF"/>
                </a:solidFill>
              </a:rPr>
              <a:t>Change photo to student work</a:t>
            </a:r>
            <a:endParaRPr sz="3000">
              <a:solidFill>
                <a:srgbClr val="FFFFFF"/>
              </a:solidFill>
            </a:endParaRPr>
          </a:p>
        </p:txBody>
      </p:sp>
      <p:pic>
        <p:nvPicPr>
          <p:cNvPr id="139" name="Google Shape;139;p25"/>
          <p:cNvPicPr preferRelativeResize="0"/>
          <p:nvPr/>
        </p:nvPicPr>
        <p:blipFill rotWithShape="1">
          <a:blip r:embed="rId4">
            <a:alphaModFix/>
          </a:blip>
          <a:srcRect b="0" l="23972" r="7043" t="0"/>
          <a:stretch/>
        </p:blipFill>
        <p:spPr>
          <a:xfrm>
            <a:off x="0" y="0"/>
            <a:ext cx="4967319"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26"/>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Line</a:t>
            </a:r>
            <a:endParaRPr/>
          </a:p>
        </p:txBody>
      </p:sp>
      <p:sp>
        <p:nvSpPr>
          <p:cNvPr id="145" name="Google Shape;145;p26"/>
          <p:cNvSpPr txBox="1"/>
          <p:nvPr>
            <p:ph idx="1" type="body"/>
          </p:nvPr>
        </p:nvSpPr>
        <p:spPr>
          <a:xfrm>
            <a:off x="311700" y="1391378"/>
            <a:ext cx="2808000" cy="3179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lang="en"/>
              <a:t>#line #digphoto18 #fineartphotography #blackandwhite #instaart #composition </a:t>
            </a:r>
            <a:endParaRPr/>
          </a:p>
        </p:txBody>
      </p:sp>
      <p:pic>
        <p:nvPicPr>
          <p:cNvPr id="146" name="Google Shape;146;p26"/>
          <p:cNvPicPr preferRelativeResize="0"/>
          <p:nvPr/>
        </p:nvPicPr>
        <p:blipFill>
          <a:blip r:embed="rId3">
            <a:alphaModFix/>
          </a:blip>
          <a:stretch>
            <a:fillRect/>
          </a:stretch>
        </p:blipFill>
        <p:spPr>
          <a:xfrm>
            <a:off x="4534450" y="0"/>
            <a:ext cx="3857628" cy="5143504"/>
          </a:xfrm>
          <a:prstGeom prst="rect">
            <a:avLst/>
          </a:prstGeom>
          <a:noFill/>
          <a:ln>
            <a:noFill/>
          </a:ln>
        </p:spPr>
      </p:pic>
      <p:pic>
        <p:nvPicPr>
          <p:cNvPr id="147" name="Google Shape;147;p26"/>
          <p:cNvPicPr preferRelativeResize="0"/>
          <p:nvPr/>
        </p:nvPicPr>
        <p:blipFill rotWithShape="1">
          <a:blip r:embed="rId3">
            <a:alphaModFix/>
          </a:blip>
          <a:srcRect b="5053" l="0" r="0" t="23868"/>
          <a:stretch/>
        </p:blipFill>
        <p:spPr>
          <a:xfrm>
            <a:off x="3716843" y="0"/>
            <a:ext cx="5427156" cy="514350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2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a:t>Line</a:t>
            </a:r>
            <a:endParaRPr/>
          </a:p>
        </p:txBody>
      </p:sp>
      <p:sp>
        <p:nvSpPr>
          <p:cNvPr id="153" name="Google Shape;153;p27"/>
          <p:cNvSpPr txBox="1"/>
          <p:nvPr>
            <p:ph idx="1" type="body"/>
          </p:nvPr>
        </p:nvSpPr>
        <p:spPr>
          <a:xfrm>
            <a:off x="311700" y="1391378"/>
            <a:ext cx="2808000" cy="3179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#line #digphoto18 #fineartphotography #blackandwhite #instaart #composition </a:t>
            </a:r>
            <a:endParaRPr/>
          </a:p>
          <a:p>
            <a:pPr indent="0" lvl="0" marL="0" rtl="0">
              <a:spcBef>
                <a:spcPts val="1600"/>
              </a:spcBef>
              <a:spcAft>
                <a:spcPts val="0"/>
              </a:spcAft>
              <a:buNone/>
            </a:pPr>
            <a:r>
              <a:t/>
            </a:r>
            <a:endParaRPr/>
          </a:p>
          <a:p>
            <a:pPr indent="0" lvl="0" marL="0" rtl="0">
              <a:spcBef>
                <a:spcPts val="1600"/>
              </a:spcBef>
              <a:spcAft>
                <a:spcPts val="0"/>
              </a:spcAft>
              <a:buNone/>
            </a:pPr>
            <a:r>
              <a:t/>
            </a:r>
            <a:endParaRPr/>
          </a:p>
          <a:p>
            <a:pPr indent="0" lvl="0" marL="0" rtl="0">
              <a:spcBef>
                <a:spcPts val="1600"/>
              </a:spcBef>
              <a:spcAft>
                <a:spcPts val="1600"/>
              </a:spcAft>
              <a:buNone/>
            </a:pPr>
            <a:r>
              <a:rPr lang="en"/>
              <a:t>#space #repetition #rhythm #balance #perspective #contrast #proportion</a:t>
            </a:r>
            <a:endParaRPr/>
          </a:p>
        </p:txBody>
      </p:sp>
      <p:pic>
        <p:nvPicPr>
          <p:cNvPr id="154" name="Google Shape;154;p27"/>
          <p:cNvPicPr preferRelativeResize="0"/>
          <p:nvPr/>
        </p:nvPicPr>
        <p:blipFill rotWithShape="1">
          <a:blip r:embed="rId3">
            <a:alphaModFix/>
          </a:blip>
          <a:srcRect b="5053" l="0" r="0" t="23868"/>
          <a:stretch/>
        </p:blipFill>
        <p:spPr>
          <a:xfrm>
            <a:off x="3716843" y="0"/>
            <a:ext cx="5427156" cy="514350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28"/>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a:t>Shape</a:t>
            </a:r>
            <a:endParaRPr/>
          </a:p>
        </p:txBody>
      </p:sp>
      <p:sp>
        <p:nvSpPr>
          <p:cNvPr id="160" name="Google Shape;160;p28"/>
          <p:cNvSpPr txBox="1"/>
          <p:nvPr>
            <p:ph idx="1" type="body"/>
          </p:nvPr>
        </p:nvSpPr>
        <p:spPr>
          <a:xfrm>
            <a:off x="311700" y="1391378"/>
            <a:ext cx="2808000" cy="3179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#shape #digphoto18 #fineartphotography #blackandwhite #instaart #composition #shadow #contrast #winter #exit #portal</a:t>
            </a:r>
            <a:endParaRPr/>
          </a:p>
          <a:p>
            <a:pPr indent="0" lvl="0" marL="0" rtl="0">
              <a:spcBef>
                <a:spcPts val="1600"/>
              </a:spcBef>
              <a:spcAft>
                <a:spcPts val="0"/>
              </a:spcAft>
              <a:buNone/>
            </a:pPr>
            <a:r>
              <a:t/>
            </a:r>
            <a:endParaRPr/>
          </a:p>
          <a:p>
            <a:pPr indent="0" lvl="0" marL="0" rtl="0">
              <a:spcBef>
                <a:spcPts val="1600"/>
              </a:spcBef>
              <a:spcAft>
                <a:spcPts val="0"/>
              </a:spcAft>
              <a:buNone/>
            </a:pPr>
            <a:r>
              <a:t/>
            </a:r>
            <a:endParaRPr/>
          </a:p>
          <a:p>
            <a:pPr indent="0" lvl="0" marL="0" rtl="0">
              <a:spcBef>
                <a:spcPts val="1600"/>
              </a:spcBef>
              <a:spcAft>
                <a:spcPts val="1600"/>
              </a:spcAft>
              <a:buNone/>
            </a:pPr>
            <a:r>
              <a:t/>
            </a:r>
            <a:endParaRPr/>
          </a:p>
        </p:txBody>
      </p:sp>
      <p:pic>
        <p:nvPicPr>
          <p:cNvPr id="161" name="Google Shape;161;p28"/>
          <p:cNvPicPr preferRelativeResize="0"/>
          <p:nvPr/>
        </p:nvPicPr>
        <p:blipFill>
          <a:blip r:embed="rId3">
            <a:alphaModFix/>
          </a:blip>
          <a:stretch>
            <a:fillRect/>
          </a:stretch>
        </p:blipFill>
        <p:spPr>
          <a:xfrm>
            <a:off x="3373225" y="488425"/>
            <a:ext cx="5770774" cy="41219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2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a:t>Texture</a:t>
            </a:r>
            <a:endParaRPr/>
          </a:p>
        </p:txBody>
      </p:sp>
      <p:sp>
        <p:nvSpPr>
          <p:cNvPr id="167" name="Google Shape;167;p29"/>
          <p:cNvSpPr txBox="1"/>
          <p:nvPr>
            <p:ph idx="1" type="body"/>
          </p:nvPr>
        </p:nvSpPr>
        <p:spPr>
          <a:xfrm>
            <a:off x="311700" y="1391378"/>
            <a:ext cx="2808000" cy="31794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lang="en"/>
              <a:t>#texture #contrast #nature #naturallight #digphoto18 #fineartphotography #blackandwhite #instaart #composition </a:t>
            </a:r>
            <a:endParaRPr/>
          </a:p>
        </p:txBody>
      </p:sp>
      <p:pic>
        <p:nvPicPr>
          <p:cNvPr id="168" name="Google Shape;168;p29"/>
          <p:cNvPicPr preferRelativeResize="0"/>
          <p:nvPr/>
        </p:nvPicPr>
        <p:blipFill>
          <a:blip r:embed="rId3">
            <a:alphaModFix/>
          </a:blip>
          <a:stretch>
            <a:fillRect/>
          </a:stretch>
        </p:blipFill>
        <p:spPr>
          <a:xfrm>
            <a:off x="4000500" y="0"/>
            <a:ext cx="5143499" cy="51434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30"/>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a:t>Balance</a:t>
            </a:r>
            <a:endParaRPr/>
          </a:p>
        </p:txBody>
      </p:sp>
      <p:sp>
        <p:nvSpPr>
          <p:cNvPr id="174" name="Google Shape;174;p30"/>
          <p:cNvSpPr txBox="1"/>
          <p:nvPr>
            <p:ph idx="1" type="body"/>
          </p:nvPr>
        </p:nvSpPr>
        <p:spPr>
          <a:xfrm>
            <a:off x="311700" y="1391378"/>
            <a:ext cx="2808000" cy="31794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lang="en"/>
              <a:t>#balance #symmetry #assymetry #contrast #nature #naturallight #digphoto18 #fineartphotography #blackandwhite #instaart #composition </a:t>
            </a:r>
            <a:endParaRPr/>
          </a:p>
        </p:txBody>
      </p:sp>
      <p:pic>
        <p:nvPicPr>
          <p:cNvPr id="175" name="Google Shape;175;p30"/>
          <p:cNvPicPr preferRelativeResize="0"/>
          <p:nvPr/>
        </p:nvPicPr>
        <p:blipFill rotWithShape="1">
          <a:blip r:embed="rId3">
            <a:alphaModFix/>
          </a:blip>
          <a:srcRect b="17247" l="0" r="0" t="10800"/>
          <a:stretch/>
        </p:blipFill>
        <p:spPr>
          <a:xfrm>
            <a:off x="3987550" y="0"/>
            <a:ext cx="5156452" cy="519507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31"/>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a:t>Balance</a:t>
            </a:r>
            <a:endParaRPr/>
          </a:p>
        </p:txBody>
      </p:sp>
      <p:sp>
        <p:nvSpPr>
          <p:cNvPr id="181" name="Google Shape;181;p31"/>
          <p:cNvSpPr txBox="1"/>
          <p:nvPr>
            <p:ph idx="1" type="body"/>
          </p:nvPr>
        </p:nvSpPr>
        <p:spPr>
          <a:xfrm>
            <a:off x="311700" y="1391378"/>
            <a:ext cx="2808000" cy="31794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lang="en"/>
              <a:t>#balance #symmetry #assymetry #contrast #nature #naturallight #digphoto18 #fineartphotography #blackandwhite #instaart #composition #frozenaction #soap #bubbles</a:t>
            </a:r>
            <a:endParaRPr/>
          </a:p>
        </p:txBody>
      </p:sp>
      <p:pic>
        <p:nvPicPr>
          <p:cNvPr id="182" name="Google Shape;182;p31"/>
          <p:cNvPicPr preferRelativeResize="0"/>
          <p:nvPr/>
        </p:nvPicPr>
        <p:blipFill rotWithShape="1">
          <a:blip r:embed="rId3">
            <a:alphaModFix/>
          </a:blip>
          <a:srcRect b="0" l="8362" r="14064" t="0"/>
          <a:stretch/>
        </p:blipFill>
        <p:spPr>
          <a:xfrm>
            <a:off x="3596867" y="0"/>
            <a:ext cx="5550179" cy="51434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 name="Shape 63"/>
        <p:cNvGrpSpPr/>
        <p:nvPr/>
      </p:nvGrpSpPr>
      <p:grpSpPr>
        <a:xfrm>
          <a:off x="0" y="0"/>
          <a:ext cx="0" cy="0"/>
          <a:chOff x="0" y="0"/>
          <a:chExt cx="0" cy="0"/>
        </a:xfrm>
      </p:grpSpPr>
      <p:sp>
        <p:nvSpPr>
          <p:cNvPr id="64" name="Google Shape;64;p14"/>
          <p:cNvSpPr txBox="1"/>
          <p:nvPr>
            <p:ph type="title"/>
          </p:nvPr>
        </p:nvSpPr>
        <p:spPr>
          <a:xfrm>
            <a:off x="1480850" y="3967425"/>
            <a:ext cx="7511700" cy="12591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The Cloud fills the gap</a:t>
            </a:r>
            <a:endParaRPr/>
          </a:p>
        </p:txBody>
      </p:sp>
      <p:pic>
        <p:nvPicPr>
          <p:cNvPr id="65" name="Google Shape;65;p14"/>
          <p:cNvPicPr preferRelativeResize="0"/>
          <p:nvPr/>
        </p:nvPicPr>
        <p:blipFill>
          <a:blip r:embed="rId3">
            <a:alphaModFix/>
          </a:blip>
          <a:stretch>
            <a:fillRect/>
          </a:stretch>
        </p:blipFill>
        <p:spPr>
          <a:xfrm>
            <a:off x="967600" y="142700"/>
            <a:ext cx="7077625" cy="40415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32"/>
          <p:cNvSpPr txBox="1"/>
          <p:nvPr>
            <p:ph type="title"/>
          </p:nvPr>
        </p:nvSpPr>
        <p:spPr>
          <a:xfrm>
            <a:off x="490250" y="526350"/>
            <a:ext cx="6749400" cy="4090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It’s your turn!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33"/>
          <p:cNvSpPr txBox="1"/>
          <p:nvPr>
            <p:ph type="title"/>
          </p:nvPr>
        </p:nvSpPr>
        <p:spPr>
          <a:xfrm>
            <a:off x="490250" y="526350"/>
            <a:ext cx="6749400" cy="4090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Post it to instagram ###</a:t>
            </a:r>
            <a:endParaRPr/>
          </a:p>
          <a:p>
            <a:pPr indent="0" lvl="0" marL="0">
              <a:spcBef>
                <a:spcPts val="0"/>
              </a:spcBef>
              <a:spcAft>
                <a:spcPts val="0"/>
              </a:spcAft>
              <a:buNone/>
            </a:pPr>
            <a:r>
              <a:t/>
            </a:r>
            <a:endParaRPr/>
          </a:p>
          <a:p>
            <a:pPr indent="0" lvl="0" marL="0" rtl="0">
              <a:spcBef>
                <a:spcPts val="0"/>
              </a:spcBef>
              <a:spcAft>
                <a:spcPts val="0"/>
              </a:spcAft>
              <a:buNone/>
            </a:pPr>
            <a:r>
              <a:rPr lang="en"/>
              <a:t>#digphoto19</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34"/>
          <p:cNvSpPr txBox="1"/>
          <p:nvPr>
            <p:ph type="title"/>
          </p:nvPr>
        </p:nvSpPr>
        <p:spPr>
          <a:xfrm>
            <a:off x="509550" y="1423875"/>
            <a:ext cx="8124900" cy="17982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Project Prompts</a:t>
            </a:r>
            <a:endParaRPr/>
          </a:p>
          <a:p>
            <a:pPr indent="0" lvl="0" marL="0" rtl="0">
              <a:spcBef>
                <a:spcPts val="0"/>
              </a:spcBef>
              <a:spcAft>
                <a:spcPts val="0"/>
              </a:spcAft>
              <a:buNone/>
            </a:pPr>
            <a:r>
              <a:rPr lang="en" sz="2400"/>
              <a:t>--</a:t>
            </a:r>
            <a:endParaRPr sz="24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35"/>
          <p:cNvSpPr txBox="1"/>
          <p:nvPr>
            <p:ph type="title"/>
          </p:nvPr>
        </p:nvSpPr>
        <p:spPr>
          <a:xfrm>
            <a:off x="5688200" y="416700"/>
            <a:ext cx="2808000" cy="10962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sz="3600"/>
              <a:t>Project Prompts</a:t>
            </a:r>
            <a:endParaRPr sz="3600"/>
          </a:p>
        </p:txBody>
      </p:sp>
      <p:sp>
        <p:nvSpPr>
          <p:cNvPr id="203" name="Google Shape;203;p35"/>
          <p:cNvSpPr txBox="1"/>
          <p:nvPr>
            <p:ph idx="1" type="body"/>
          </p:nvPr>
        </p:nvSpPr>
        <p:spPr>
          <a:xfrm>
            <a:off x="5777800" y="1512900"/>
            <a:ext cx="2808000" cy="31371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Abstraction</a:t>
            </a:r>
            <a:endParaRPr/>
          </a:p>
          <a:p>
            <a:pPr indent="0" lvl="0" marL="0" rtl="0">
              <a:spcBef>
                <a:spcPts val="1600"/>
              </a:spcBef>
              <a:spcAft>
                <a:spcPts val="0"/>
              </a:spcAft>
              <a:buNone/>
            </a:pPr>
            <a:r>
              <a:rPr lang="en"/>
              <a:t>Underneath</a:t>
            </a:r>
            <a:endParaRPr/>
          </a:p>
          <a:p>
            <a:pPr indent="0" lvl="0" marL="0" rtl="0">
              <a:spcBef>
                <a:spcPts val="1600"/>
              </a:spcBef>
              <a:spcAft>
                <a:spcPts val="0"/>
              </a:spcAft>
              <a:buNone/>
            </a:pPr>
            <a:r>
              <a:rPr lang="en"/>
              <a:t>Backlighting/ negative space</a:t>
            </a:r>
            <a:endParaRPr/>
          </a:p>
          <a:p>
            <a:pPr indent="0" lvl="0" marL="0" rtl="0">
              <a:spcBef>
                <a:spcPts val="1600"/>
              </a:spcBef>
              <a:spcAft>
                <a:spcPts val="0"/>
              </a:spcAft>
              <a:buNone/>
            </a:pPr>
            <a:r>
              <a:rPr lang="en"/>
              <a:t>When new meets old</a:t>
            </a:r>
            <a:endParaRPr/>
          </a:p>
          <a:p>
            <a:pPr indent="0" lvl="0" marL="0" rtl="0">
              <a:spcBef>
                <a:spcPts val="1600"/>
              </a:spcBef>
              <a:spcAft>
                <a:spcPts val="0"/>
              </a:spcAft>
              <a:buNone/>
            </a:pPr>
            <a:r>
              <a:rPr lang="en"/>
              <a:t>Dramatic Light source</a:t>
            </a:r>
            <a:endParaRPr/>
          </a:p>
          <a:p>
            <a:pPr indent="0" lvl="0" marL="0" rtl="0">
              <a:spcBef>
                <a:spcPts val="1600"/>
              </a:spcBef>
              <a:spcAft>
                <a:spcPts val="0"/>
              </a:spcAft>
              <a:buNone/>
            </a:pPr>
            <a:r>
              <a:rPr lang="en"/>
              <a:t>Big Sky</a:t>
            </a:r>
            <a:endParaRPr/>
          </a:p>
          <a:p>
            <a:pPr indent="0" lvl="0" marL="0" rtl="0">
              <a:spcBef>
                <a:spcPts val="1600"/>
              </a:spcBef>
              <a:spcAft>
                <a:spcPts val="0"/>
              </a:spcAft>
              <a:buNone/>
            </a:pPr>
            <a:r>
              <a:rPr lang="en"/>
              <a:t>Reflection</a:t>
            </a:r>
            <a:endParaRPr/>
          </a:p>
          <a:p>
            <a:pPr indent="0" lvl="0" marL="0" rtl="0">
              <a:spcBef>
                <a:spcPts val="1600"/>
              </a:spcBef>
              <a:spcAft>
                <a:spcPts val="0"/>
              </a:spcAft>
              <a:buNone/>
            </a:pPr>
            <a:r>
              <a:rPr lang="en"/>
              <a:t>Bokeh</a:t>
            </a:r>
            <a:endParaRPr/>
          </a:p>
          <a:p>
            <a:pPr indent="0" lvl="0" marL="0" rtl="0">
              <a:spcBef>
                <a:spcPts val="1600"/>
              </a:spcBef>
              <a:spcAft>
                <a:spcPts val="0"/>
              </a:spcAft>
              <a:buNone/>
            </a:pPr>
            <a:r>
              <a:rPr lang="en"/>
              <a:t>Stare</a:t>
            </a:r>
            <a:endParaRPr/>
          </a:p>
          <a:p>
            <a:pPr indent="0" lvl="0" marL="0" rtl="0">
              <a:spcBef>
                <a:spcPts val="1600"/>
              </a:spcBef>
              <a:spcAft>
                <a:spcPts val="0"/>
              </a:spcAft>
              <a:buNone/>
            </a:pPr>
            <a:r>
              <a:t/>
            </a:r>
            <a:endParaRPr/>
          </a:p>
          <a:p>
            <a:pPr indent="0" lvl="0" marL="0" rtl="0">
              <a:spcBef>
                <a:spcPts val="1600"/>
              </a:spcBef>
              <a:spcAft>
                <a:spcPts val="1600"/>
              </a:spcAft>
              <a:buNone/>
            </a:pPr>
            <a:r>
              <a:t/>
            </a:r>
            <a:endParaRPr/>
          </a:p>
        </p:txBody>
      </p:sp>
      <p:pic>
        <p:nvPicPr>
          <p:cNvPr id="204" name="Google Shape;204;p35"/>
          <p:cNvPicPr preferRelativeResize="0"/>
          <p:nvPr/>
        </p:nvPicPr>
        <p:blipFill rotWithShape="1">
          <a:blip r:embed="rId3">
            <a:alphaModFix/>
          </a:blip>
          <a:srcRect b="0" l="12817" r="17935" t="0"/>
          <a:stretch/>
        </p:blipFill>
        <p:spPr>
          <a:xfrm>
            <a:off x="0" y="0"/>
            <a:ext cx="5380239" cy="514350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p36"/>
          <p:cNvSpPr txBox="1"/>
          <p:nvPr>
            <p:ph type="title"/>
          </p:nvPr>
        </p:nvSpPr>
        <p:spPr>
          <a:xfrm>
            <a:off x="5688200" y="416700"/>
            <a:ext cx="2808000" cy="10962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sz="3600"/>
              <a:t>Abstraction</a:t>
            </a:r>
            <a:endParaRPr sz="3600"/>
          </a:p>
        </p:txBody>
      </p:sp>
      <p:sp>
        <p:nvSpPr>
          <p:cNvPr id="210" name="Google Shape;210;p36"/>
          <p:cNvSpPr txBox="1"/>
          <p:nvPr>
            <p:ph idx="1" type="body"/>
          </p:nvPr>
        </p:nvSpPr>
        <p:spPr>
          <a:xfrm>
            <a:off x="5777800" y="1512900"/>
            <a:ext cx="2808000" cy="31371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Abstraction</a:t>
            </a:r>
            <a:endParaRPr/>
          </a:p>
          <a:p>
            <a:pPr indent="0" lvl="0" marL="0" rtl="0">
              <a:spcBef>
                <a:spcPts val="1600"/>
              </a:spcBef>
              <a:spcAft>
                <a:spcPts val="0"/>
              </a:spcAft>
              <a:buNone/>
            </a:pPr>
            <a:r>
              <a:rPr lang="en"/>
              <a:t>Underneath</a:t>
            </a:r>
            <a:endParaRPr/>
          </a:p>
          <a:p>
            <a:pPr indent="0" lvl="0" marL="0" rtl="0">
              <a:spcBef>
                <a:spcPts val="1600"/>
              </a:spcBef>
              <a:spcAft>
                <a:spcPts val="0"/>
              </a:spcAft>
              <a:buNone/>
            </a:pPr>
            <a:r>
              <a:rPr lang="en"/>
              <a:t>Backlighting/ negative space</a:t>
            </a:r>
            <a:endParaRPr/>
          </a:p>
          <a:p>
            <a:pPr indent="0" lvl="0" marL="0" rtl="0">
              <a:spcBef>
                <a:spcPts val="1600"/>
              </a:spcBef>
              <a:spcAft>
                <a:spcPts val="0"/>
              </a:spcAft>
              <a:buNone/>
            </a:pPr>
            <a:r>
              <a:rPr lang="en"/>
              <a:t>When new meets old</a:t>
            </a:r>
            <a:endParaRPr/>
          </a:p>
          <a:p>
            <a:pPr indent="0" lvl="0" marL="0" rtl="0">
              <a:spcBef>
                <a:spcPts val="1600"/>
              </a:spcBef>
              <a:spcAft>
                <a:spcPts val="0"/>
              </a:spcAft>
              <a:buNone/>
            </a:pPr>
            <a:r>
              <a:rPr lang="en"/>
              <a:t>Dramatic Light source</a:t>
            </a:r>
            <a:endParaRPr/>
          </a:p>
          <a:p>
            <a:pPr indent="0" lvl="0" marL="0" rtl="0">
              <a:spcBef>
                <a:spcPts val="1600"/>
              </a:spcBef>
              <a:spcAft>
                <a:spcPts val="0"/>
              </a:spcAft>
              <a:buNone/>
            </a:pPr>
            <a:r>
              <a:rPr lang="en"/>
              <a:t>Big Sky</a:t>
            </a:r>
            <a:endParaRPr/>
          </a:p>
          <a:p>
            <a:pPr indent="0" lvl="0" marL="0" rtl="0">
              <a:spcBef>
                <a:spcPts val="1600"/>
              </a:spcBef>
              <a:spcAft>
                <a:spcPts val="0"/>
              </a:spcAft>
              <a:buNone/>
            </a:pPr>
            <a:r>
              <a:rPr lang="en"/>
              <a:t>Reflection</a:t>
            </a:r>
            <a:endParaRPr/>
          </a:p>
          <a:p>
            <a:pPr indent="0" lvl="0" marL="0" rtl="0">
              <a:spcBef>
                <a:spcPts val="1600"/>
              </a:spcBef>
              <a:spcAft>
                <a:spcPts val="0"/>
              </a:spcAft>
              <a:buNone/>
            </a:pPr>
            <a:r>
              <a:rPr lang="en"/>
              <a:t>Bokeh</a:t>
            </a:r>
            <a:endParaRPr/>
          </a:p>
          <a:p>
            <a:pPr indent="0" lvl="0" marL="0" rtl="0">
              <a:spcBef>
                <a:spcPts val="1600"/>
              </a:spcBef>
              <a:spcAft>
                <a:spcPts val="0"/>
              </a:spcAft>
              <a:buNone/>
            </a:pPr>
            <a:r>
              <a:rPr lang="en"/>
              <a:t>Stare</a:t>
            </a:r>
            <a:endParaRPr/>
          </a:p>
          <a:p>
            <a:pPr indent="0" lvl="0" marL="0" rtl="0">
              <a:spcBef>
                <a:spcPts val="1600"/>
              </a:spcBef>
              <a:spcAft>
                <a:spcPts val="0"/>
              </a:spcAft>
              <a:buNone/>
            </a:pPr>
            <a:r>
              <a:t/>
            </a:r>
            <a:endParaRPr/>
          </a:p>
          <a:p>
            <a:pPr indent="0" lvl="0" marL="0" rtl="0">
              <a:spcBef>
                <a:spcPts val="1600"/>
              </a:spcBef>
              <a:spcAft>
                <a:spcPts val="1600"/>
              </a:spcAft>
              <a:buNone/>
            </a:pPr>
            <a:r>
              <a:t/>
            </a:r>
            <a:endParaRPr/>
          </a:p>
        </p:txBody>
      </p:sp>
      <p:pic>
        <p:nvPicPr>
          <p:cNvPr id="211" name="Google Shape;211;p36"/>
          <p:cNvPicPr preferRelativeResize="0"/>
          <p:nvPr/>
        </p:nvPicPr>
        <p:blipFill rotWithShape="1">
          <a:blip r:embed="rId3">
            <a:alphaModFix/>
          </a:blip>
          <a:srcRect b="0" l="12817" r="17935" t="0"/>
          <a:stretch/>
        </p:blipFill>
        <p:spPr>
          <a:xfrm>
            <a:off x="0" y="0"/>
            <a:ext cx="5380239" cy="5143502"/>
          </a:xfrm>
          <a:prstGeom prst="rect">
            <a:avLst/>
          </a:prstGeom>
          <a:noFill/>
          <a:ln>
            <a:noFill/>
          </a:ln>
        </p:spPr>
      </p:pic>
      <p:pic>
        <p:nvPicPr>
          <p:cNvPr id="212" name="Google Shape;212;p36"/>
          <p:cNvPicPr preferRelativeResize="0"/>
          <p:nvPr/>
        </p:nvPicPr>
        <p:blipFill rotWithShape="1">
          <a:blip r:embed="rId4">
            <a:alphaModFix/>
          </a:blip>
          <a:srcRect b="0" l="25005" r="4378" t="0"/>
          <a:stretch/>
        </p:blipFill>
        <p:spPr>
          <a:xfrm>
            <a:off x="0" y="0"/>
            <a:ext cx="5448151" cy="514350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37"/>
          <p:cNvSpPr txBox="1"/>
          <p:nvPr>
            <p:ph type="title"/>
          </p:nvPr>
        </p:nvSpPr>
        <p:spPr>
          <a:xfrm>
            <a:off x="5688200" y="416700"/>
            <a:ext cx="2808000" cy="10962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sz="3600"/>
              <a:t>Underneath</a:t>
            </a:r>
            <a:endParaRPr sz="3600"/>
          </a:p>
        </p:txBody>
      </p:sp>
      <p:sp>
        <p:nvSpPr>
          <p:cNvPr id="218" name="Google Shape;218;p37"/>
          <p:cNvSpPr txBox="1"/>
          <p:nvPr>
            <p:ph idx="1" type="body"/>
          </p:nvPr>
        </p:nvSpPr>
        <p:spPr>
          <a:xfrm>
            <a:off x="5777800" y="1512900"/>
            <a:ext cx="2808000" cy="31371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Abstraction</a:t>
            </a:r>
            <a:endParaRPr/>
          </a:p>
          <a:p>
            <a:pPr indent="0" lvl="0" marL="0" rtl="0">
              <a:spcBef>
                <a:spcPts val="1600"/>
              </a:spcBef>
              <a:spcAft>
                <a:spcPts val="0"/>
              </a:spcAft>
              <a:buNone/>
            </a:pPr>
            <a:r>
              <a:rPr lang="en"/>
              <a:t>Underneath</a:t>
            </a:r>
            <a:endParaRPr/>
          </a:p>
          <a:p>
            <a:pPr indent="0" lvl="0" marL="0" rtl="0">
              <a:spcBef>
                <a:spcPts val="1600"/>
              </a:spcBef>
              <a:spcAft>
                <a:spcPts val="0"/>
              </a:spcAft>
              <a:buNone/>
            </a:pPr>
            <a:r>
              <a:rPr lang="en"/>
              <a:t>Backlighting/ negative space</a:t>
            </a:r>
            <a:endParaRPr/>
          </a:p>
          <a:p>
            <a:pPr indent="0" lvl="0" marL="0" rtl="0">
              <a:spcBef>
                <a:spcPts val="1600"/>
              </a:spcBef>
              <a:spcAft>
                <a:spcPts val="0"/>
              </a:spcAft>
              <a:buNone/>
            </a:pPr>
            <a:r>
              <a:rPr lang="en"/>
              <a:t>When new meets old</a:t>
            </a:r>
            <a:endParaRPr/>
          </a:p>
          <a:p>
            <a:pPr indent="0" lvl="0" marL="0" rtl="0">
              <a:spcBef>
                <a:spcPts val="1600"/>
              </a:spcBef>
              <a:spcAft>
                <a:spcPts val="0"/>
              </a:spcAft>
              <a:buNone/>
            </a:pPr>
            <a:r>
              <a:rPr lang="en"/>
              <a:t>Dramatic Light source</a:t>
            </a:r>
            <a:endParaRPr/>
          </a:p>
          <a:p>
            <a:pPr indent="0" lvl="0" marL="0" rtl="0">
              <a:spcBef>
                <a:spcPts val="1600"/>
              </a:spcBef>
              <a:spcAft>
                <a:spcPts val="0"/>
              </a:spcAft>
              <a:buNone/>
            </a:pPr>
            <a:r>
              <a:rPr lang="en"/>
              <a:t>Big Sky</a:t>
            </a:r>
            <a:endParaRPr/>
          </a:p>
          <a:p>
            <a:pPr indent="0" lvl="0" marL="0" rtl="0">
              <a:spcBef>
                <a:spcPts val="1600"/>
              </a:spcBef>
              <a:spcAft>
                <a:spcPts val="0"/>
              </a:spcAft>
              <a:buNone/>
            </a:pPr>
            <a:r>
              <a:rPr lang="en"/>
              <a:t>Reflection</a:t>
            </a:r>
            <a:endParaRPr/>
          </a:p>
          <a:p>
            <a:pPr indent="0" lvl="0" marL="0" rtl="0">
              <a:spcBef>
                <a:spcPts val="1600"/>
              </a:spcBef>
              <a:spcAft>
                <a:spcPts val="0"/>
              </a:spcAft>
              <a:buNone/>
            </a:pPr>
            <a:r>
              <a:rPr lang="en"/>
              <a:t>Bokeh</a:t>
            </a:r>
            <a:endParaRPr/>
          </a:p>
          <a:p>
            <a:pPr indent="0" lvl="0" marL="0" rtl="0">
              <a:spcBef>
                <a:spcPts val="1600"/>
              </a:spcBef>
              <a:spcAft>
                <a:spcPts val="0"/>
              </a:spcAft>
              <a:buNone/>
            </a:pPr>
            <a:r>
              <a:rPr lang="en"/>
              <a:t>Stare</a:t>
            </a:r>
            <a:endParaRPr/>
          </a:p>
          <a:p>
            <a:pPr indent="0" lvl="0" marL="0" rtl="0">
              <a:spcBef>
                <a:spcPts val="1600"/>
              </a:spcBef>
              <a:spcAft>
                <a:spcPts val="0"/>
              </a:spcAft>
              <a:buNone/>
            </a:pPr>
            <a:r>
              <a:t/>
            </a:r>
            <a:endParaRPr/>
          </a:p>
          <a:p>
            <a:pPr indent="0" lvl="0" marL="0" rtl="0">
              <a:spcBef>
                <a:spcPts val="1600"/>
              </a:spcBef>
              <a:spcAft>
                <a:spcPts val="1600"/>
              </a:spcAft>
              <a:buNone/>
            </a:pPr>
            <a:r>
              <a:t/>
            </a:r>
            <a:endParaRPr/>
          </a:p>
        </p:txBody>
      </p:sp>
      <p:pic>
        <p:nvPicPr>
          <p:cNvPr id="219" name="Google Shape;219;p37"/>
          <p:cNvPicPr preferRelativeResize="0"/>
          <p:nvPr/>
        </p:nvPicPr>
        <p:blipFill rotWithShape="1">
          <a:blip r:embed="rId3">
            <a:alphaModFix/>
          </a:blip>
          <a:srcRect b="7045" l="0" r="0" t="0"/>
          <a:stretch/>
        </p:blipFill>
        <p:spPr>
          <a:xfrm>
            <a:off x="-33105" y="0"/>
            <a:ext cx="3689055"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38"/>
          <p:cNvSpPr txBox="1"/>
          <p:nvPr>
            <p:ph type="title"/>
          </p:nvPr>
        </p:nvSpPr>
        <p:spPr>
          <a:xfrm>
            <a:off x="5688200" y="416700"/>
            <a:ext cx="2808000" cy="10962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sz="3600"/>
              <a:t>Underneath</a:t>
            </a:r>
            <a:endParaRPr sz="3600"/>
          </a:p>
        </p:txBody>
      </p:sp>
      <p:sp>
        <p:nvSpPr>
          <p:cNvPr id="225" name="Google Shape;225;p38"/>
          <p:cNvSpPr txBox="1"/>
          <p:nvPr>
            <p:ph idx="1" type="body"/>
          </p:nvPr>
        </p:nvSpPr>
        <p:spPr>
          <a:xfrm>
            <a:off x="5777800" y="1512900"/>
            <a:ext cx="2808000" cy="31371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Abstraction</a:t>
            </a:r>
            <a:endParaRPr/>
          </a:p>
          <a:p>
            <a:pPr indent="0" lvl="0" marL="0" rtl="0">
              <a:spcBef>
                <a:spcPts val="1600"/>
              </a:spcBef>
              <a:spcAft>
                <a:spcPts val="0"/>
              </a:spcAft>
              <a:buNone/>
            </a:pPr>
            <a:r>
              <a:rPr lang="en"/>
              <a:t>Underneath</a:t>
            </a:r>
            <a:endParaRPr/>
          </a:p>
          <a:p>
            <a:pPr indent="0" lvl="0" marL="0" rtl="0">
              <a:spcBef>
                <a:spcPts val="1600"/>
              </a:spcBef>
              <a:spcAft>
                <a:spcPts val="0"/>
              </a:spcAft>
              <a:buNone/>
            </a:pPr>
            <a:r>
              <a:rPr lang="en"/>
              <a:t>Backlighting/ negative space</a:t>
            </a:r>
            <a:endParaRPr/>
          </a:p>
          <a:p>
            <a:pPr indent="0" lvl="0" marL="0" rtl="0">
              <a:spcBef>
                <a:spcPts val="1600"/>
              </a:spcBef>
              <a:spcAft>
                <a:spcPts val="0"/>
              </a:spcAft>
              <a:buNone/>
            </a:pPr>
            <a:r>
              <a:rPr lang="en"/>
              <a:t>When new meets old</a:t>
            </a:r>
            <a:endParaRPr/>
          </a:p>
          <a:p>
            <a:pPr indent="0" lvl="0" marL="0" rtl="0">
              <a:spcBef>
                <a:spcPts val="1600"/>
              </a:spcBef>
              <a:spcAft>
                <a:spcPts val="0"/>
              </a:spcAft>
              <a:buNone/>
            </a:pPr>
            <a:r>
              <a:rPr lang="en"/>
              <a:t>Dramatic Light source</a:t>
            </a:r>
            <a:endParaRPr/>
          </a:p>
          <a:p>
            <a:pPr indent="0" lvl="0" marL="0" rtl="0">
              <a:spcBef>
                <a:spcPts val="1600"/>
              </a:spcBef>
              <a:spcAft>
                <a:spcPts val="0"/>
              </a:spcAft>
              <a:buNone/>
            </a:pPr>
            <a:r>
              <a:rPr lang="en"/>
              <a:t>Big Sky</a:t>
            </a:r>
            <a:endParaRPr/>
          </a:p>
          <a:p>
            <a:pPr indent="0" lvl="0" marL="0" rtl="0">
              <a:spcBef>
                <a:spcPts val="1600"/>
              </a:spcBef>
              <a:spcAft>
                <a:spcPts val="0"/>
              </a:spcAft>
              <a:buNone/>
            </a:pPr>
            <a:r>
              <a:rPr lang="en"/>
              <a:t>Reflection</a:t>
            </a:r>
            <a:endParaRPr/>
          </a:p>
          <a:p>
            <a:pPr indent="0" lvl="0" marL="0" rtl="0">
              <a:spcBef>
                <a:spcPts val="1600"/>
              </a:spcBef>
              <a:spcAft>
                <a:spcPts val="0"/>
              </a:spcAft>
              <a:buNone/>
            </a:pPr>
            <a:r>
              <a:rPr lang="en"/>
              <a:t>Bokeh</a:t>
            </a:r>
            <a:endParaRPr/>
          </a:p>
          <a:p>
            <a:pPr indent="0" lvl="0" marL="0" rtl="0">
              <a:spcBef>
                <a:spcPts val="1600"/>
              </a:spcBef>
              <a:spcAft>
                <a:spcPts val="0"/>
              </a:spcAft>
              <a:buNone/>
            </a:pPr>
            <a:r>
              <a:rPr lang="en"/>
              <a:t>Stare</a:t>
            </a:r>
            <a:endParaRPr/>
          </a:p>
          <a:p>
            <a:pPr indent="0" lvl="0" marL="0" rtl="0">
              <a:spcBef>
                <a:spcPts val="1600"/>
              </a:spcBef>
              <a:spcAft>
                <a:spcPts val="0"/>
              </a:spcAft>
              <a:buNone/>
            </a:pPr>
            <a:r>
              <a:t/>
            </a:r>
            <a:endParaRPr/>
          </a:p>
          <a:p>
            <a:pPr indent="0" lvl="0" marL="0" rtl="0">
              <a:spcBef>
                <a:spcPts val="1600"/>
              </a:spcBef>
              <a:spcAft>
                <a:spcPts val="1600"/>
              </a:spcAft>
              <a:buNone/>
            </a:pPr>
            <a:r>
              <a:t/>
            </a:r>
            <a:endParaRPr/>
          </a:p>
        </p:txBody>
      </p:sp>
      <p:pic>
        <p:nvPicPr>
          <p:cNvPr id="226" name="Google Shape;226;p38"/>
          <p:cNvPicPr preferRelativeResize="0"/>
          <p:nvPr/>
        </p:nvPicPr>
        <p:blipFill rotWithShape="1">
          <a:blip r:embed="rId3">
            <a:alphaModFix/>
          </a:blip>
          <a:srcRect b="0" l="0" r="25211" t="0"/>
          <a:stretch/>
        </p:blipFill>
        <p:spPr>
          <a:xfrm>
            <a:off x="0" y="0"/>
            <a:ext cx="5385450"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Google Shape;231;p39"/>
          <p:cNvSpPr txBox="1"/>
          <p:nvPr>
            <p:ph type="title"/>
          </p:nvPr>
        </p:nvSpPr>
        <p:spPr>
          <a:xfrm>
            <a:off x="5688200" y="416700"/>
            <a:ext cx="3353400" cy="10962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sz="3000"/>
              <a:t>Backlighting and Negative Space</a:t>
            </a:r>
            <a:endParaRPr sz="3000"/>
          </a:p>
        </p:txBody>
      </p:sp>
      <p:sp>
        <p:nvSpPr>
          <p:cNvPr id="232" name="Google Shape;232;p39"/>
          <p:cNvSpPr txBox="1"/>
          <p:nvPr>
            <p:ph idx="1" type="body"/>
          </p:nvPr>
        </p:nvSpPr>
        <p:spPr>
          <a:xfrm>
            <a:off x="5777800" y="1512900"/>
            <a:ext cx="2808000" cy="31371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Abstraction</a:t>
            </a:r>
            <a:endParaRPr/>
          </a:p>
          <a:p>
            <a:pPr indent="0" lvl="0" marL="0" rtl="0">
              <a:spcBef>
                <a:spcPts val="1600"/>
              </a:spcBef>
              <a:spcAft>
                <a:spcPts val="0"/>
              </a:spcAft>
              <a:buNone/>
            </a:pPr>
            <a:r>
              <a:rPr lang="en"/>
              <a:t>Underneath</a:t>
            </a:r>
            <a:endParaRPr/>
          </a:p>
          <a:p>
            <a:pPr indent="0" lvl="0" marL="0" rtl="0">
              <a:spcBef>
                <a:spcPts val="1600"/>
              </a:spcBef>
              <a:spcAft>
                <a:spcPts val="0"/>
              </a:spcAft>
              <a:buNone/>
            </a:pPr>
            <a:r>
              <a:rPr lang="en"/>
              <a:t>Backlighting/ negative space</a:t>
            </a:r>
            <a:endParaRPr/>
          </a:p>
          <a:p>
            <a:pPr indent="0" lvl="0" marL="0" rtl="0">
              <a:spcBef>
                <a:spcPts val="1600"/>
              </a:spcBef>
              <a:spcAft>
                <a:spcPts val="0"/>
              </a:spcAft>
              <a:buNone/>
            </a:pPr>
            <a:r>
              <a:rPr lang="en"/>
              <a:t>When new meets old</a:t>
            </a:r>
            <a:endParaRPr/>
          </a:p>
          <a:p>
            <a:pPr indent="0" lvl="0" marL="0" rtl="0">
              <a:spcBef>
                <a:spcPts val="1600"/>
              </a:spcBef>
              <a:spcAft>
                <a:spcPts val="0"/>
              </a:spcAft>
              <a:buNone/>
            </a:pPr>
            <a:r>
              <a:rPr lang="en"/>
              <a:t>Dramatic Light source</a:t>
            </a:r>
            <a:endParaRPr/>
          </a:p>
          <a:p>
            <a:pPr indent="0" lvl="0" marL="0" rtl="0">
              <a:spcBef>
                <a:spcPts val="1600"/>
              </a:spcBef>
              <a:spcAft>
                <a:spcPts val="0"/>
              </a:spcAft>
              <a:buNone/>
            </a:pPr>
            <a:r>
              <a:rPr lang="en"/>
              <a:t>Big Sky</a:t>
            </a:r>
            <a:endParaRPr/>
          </a:p>
          <a:p>
            <a:pPr indent="0" lvl="0" marL="0" rtl="0">
              <a:spcBef>
                <a:spcPts val="1600"/>
              </a:spcBef>
              <a:spcAft>
                <a:spcPts val="0"/>
              </a:spcAft>
              <a:buNone/>
            </a:pPr>
            <a:r>
              <a:rPr lang="en"/>
              <a:t>Reflection</a:t>
            </a:r>
            <a:endParaRPr/>
          </a:p>
          <a:p>
            <a:pPr indent="0" lvl="0" marL="0" rtl="0">
              <a:spcBef>
                <a:spcPts val="1600"/>
              </a:spcBef>
              <a:spcAft>
                <a:spcPts val="0"/>
              </a:spcAft>
              <a:buNone/>
            </a:pPr>
            <a:r>
              <a:rPr lang="en"/>
              <a:t>Bokeh</a:t>
            </a:r>
            <a:endParaRPr/>
          </a:p>
          <a:p>
            <a:pPr indent="0" lvl="0" marL="0" rtl="0">
              <a:spcBef>
                <a:spcPts val="1600"/>
              </a:spcBef>
              <a:spcAft>
                <a:spcPts val="0"/>
              </a:spcAft>
              <a:buNone/>
            </a:pPr>
            <a:r>
              <a:rPr lang="en"/>
              <a:t>Stare</a:t>
            </a:r>
            <a:endParaRPr/>
          </a:p>
          <a:p>
            <a:pPr indent="0" lvl="0" marL="0" rtl="0">
              <a:spcBef>
                <a:spcPts val="1600"/>
              </a:spcBef>
              <a:spcAft>
                <a:spcPts val="0"/>
              </a:spcAft>
              <a:buNone/>
            </a:pPr>
            <a:r>
              <a:t/>
            </a:r>
            <a:endParaRPr/>
          </a:p>
          <a:p>
            <a:pPr indent="0" lvl="0" marL="0" rtl="0">
              <a:spcBef>
                <a:spcPts val="1600"/>
              </a:spcBef>
              <a:spcAft>
                <a:spcPts val="1600"/>
              </a:spcAft>
              <a:buNone/>
            </a:pPr>
            <a:r>
              <a:t/>
            </a:r>
            <a:endParaRPr/>
          </a:p>
        </p:txBody>
      </p:sp>
      <p:pic>
        <p:nvPicPr>
          <p:cNvPr id="233" name="Google Shape;233;p39"/>
          <p:cNvPicPr preferRelativeResize="0"/>
          <p:nvPr/>
        </p:nvPicPr>
        <p:blipFill rotWithShape="1">
          <a:blip r:embed="rId3">
            <a:alphaModFix/>
          </a:blip>
          <a:srcRect b="0" l="9979" r="20768" t="0"/>
          <a:stretch/>
        </p:blipFill>
        <p:spPr>
          <a:xfrm>
            <a:off x="0" y="35825"/>
            <a:ext cx="5548603" cy="51434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40"/>
          <p:cNvSpPr txBox="1"/>
          <p:nvPr>
            <p:ph type="title"/>
          </p:nvPr>
        </p:nvSpPr>
        <p:spPr>
          <a:xfrm>
            <a:off x="5688200" y="416700"/>
            <a:ext cx="3353400" cy="10962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sz="3000"/>
              <a:t>Backlighting and Negative Space</a:t>
            </a:r>
            <a:endParaRPr sz="3000"/>
          </a:p>
        </p:txBody>
      </p:sp>
      <p:sp>
        <p:nvSpPr>
          <p:cNvPr id="239" name="Google Shape;239;p40"/>
          <p:cNvSpPr txBox="1"/>
          <p:nvPr>
            <p:ph idx="1" type="body"/>
          </p:nvPr>
        </p:nvSpPr>
        <p:spPr>
          <a:xfrm>
            <a:off x="5777800" y="1512900"/>
            <a:ext cx="2808000" cy="31371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Abstraction</a:t>
            </a:r>
            <a:endParaRPr/>
          </a:p>
          <a:p>
            <a:pPr indent="0" lvl="0" marL="0" rtl="0">
              <a:spcBef>
                <a:spcPts val="1600"/>
              </a:spcBef>
              <a:spcAft>
                <a:spcPts val="0"/>
              </a:spcAft>
              <a:buNone/>
            </a:pPr>
            <a:r>
              <a:rPr lang="en"/>
              <a:t>Underneath</a:t>
            </a:r>
            <a:endParaRPr/>
          </a:p>
          <a:p>
            <a:pPr indent="0" lvl="0" marL="0" rtl="0">
              <a:spcBef>
                <a:spcPts val="1600"/>
              </a:spcBef>
              <a:spcAft>
                <a:spcPts val="0"/>
              </a:spcAft>
              <a:buNone/>
            </a:pPr>
            <a:r>
              <a:rPr lang="en"/>
              <a:t>Backlighting/ negative space</a:t>
            </a:r>
            <a:endParaRPr/>
          </a:p>
          <a:p>
            <a:pPr indent="0" lvl="0" marL="0" rtl="0">
              <a:spcBef>
                <a:spcPts val="1600"/>
              </a:spcBef>
              <a:spcAft>
                <a:spcPts val="0"/>
              </a:spcAft>
              <a:buNone/>
            </a:pPr>
            <a:r>
              <a:rPr lang="en"/>
              <a:t>When new meets old</a:t>
            </a:r>
            <a:endParaRPr/>
          </a:p>
          <a:p>
            <a:pPr indent="0" lvl="0" marL="0" rtl="0">
              <a:spcBef>
                <a:spcPts val="1600"/>
              </a:spcBef>
              <a:spcAft>
                <a:spcPts val="0"/>
              </a:spcAft>
              <a:buNone/>
            </a:pPr>
            <a:r>
              <a:rPr lang="en"/>
              <a:t>Dramatic Light source</a:t>
            </a:r>
            <a:endParaRPr/>
          </a:p>
          <a:p>
            <a:pPr indent="0" lvl="0" marL="0" rtl="0">
              <a:spcBef>
                <a:spcPts val="1600"/>
              </a:spcBef>
              <a:spcAft>
                <a:spcPts val="0"/>
              </a:spcAft>
              <a:buNone/>
            </a:pPr>
            <a:r>
              <a:rPr lang="en"/>
              <a:t>Big Sky</a:t>
            </a:r>
            <a:endParaRPr/>
          </a:p>
          <a:p>
            <a:pPr indent="0" lvl="0" marL="0" rtl="0">
              <a:spcBef>
                <a:spcPts val="1600"/>
              </a:spcBef>
              <a:spcAft>
                <a:spcPts val="0"/>
              </a:spcAft>
              <a:buNone/>
            </a:pPr>
            <a:r>
              <a:rPr lang="en"/>
              <a:t>Reflection</a:t>
            </a:r>
            <a:endParaRPr/>
          </a:p>
          <a:p>
            <a:pPr indent="0" lvl="0" marL="0" rtl="0">
              <a:spcBef>
                <a:spcPts val="1600"/>
              </a:spcBef>
              <a:spcAft>
                <a:spcPts val="0"/>
              </a:spcAft>
              <a:buNone/>
            </a:pPr>
            <a:r>
              <a:rPr lang="en"/>
              <a:t>Bokeh</a:t>
            </a:r>
            <a:endParaRPr/>
          </a:p>
          <a:p>
            <a:pPr indent="0" lvl="0" marL="0" rtl="0">
              <a:spcBef>
                <a:spcPts val="1600"/>
              </a:spcBef>
              <a:spcAft>
                <a:spcPts val="0"/>
              </a:spcAft>
              <a:buNone/>
            </a:pPr>
            <a:r>
              <a:rPr lang="en"/>
              <a:t>Stare</a:t>
            </a:r>
            <a:endParaRPr/>
          </a:p>
          <a:p>
            <a:pPr indent="0" lvl="0" marL="0" rtl="0">
              <a:spcBef>
                <a:spcPts val="1600"/>
              </a:spcBef>
              <a:spcAft>
                <a:spcPts val="0"/>
              </a:spcAft>
              <a:buNone/>
            </a:pPr>
            <a:r>
              <a:t/>
            </a:r>
            <a:endParaRPr/>
          </a:p>
          <a:p>
            <a:pPr indent="0" lvl="0" marL="0" rtl="0">
              <a:spcBef>
                <a:spcPts val="1600"/>
              </a:spcBef>
              <a:spcAft>
                <a:spcPts val="1600"/>
              </a:spcAft>
              <a:buNone/>
            </a:pPr>
            <a:r>
              <a:t/>
            </a:r>
            <a:endParaRPr/>
          </a:p>
        </p:txBody>
      </p:sp>
      <p:pic>
        <p:nvPicPr>
          <p:cNvPr id="240" name="Google Shape;240;p40"/>
          <p:cNvPicPr preferRelativeResize="0"/>
          <p:nvPr/>
        </p:nvPicPr>
        <p:blipFill rotWithShape="1">
          <a:blip r:embed="rId3">
            <a:alphaModFix/>
          </a:blip>
          <a:srcRect b="0" l="11056" r="17748" t="0"/>
          <a:stretch/>
        </p:blipFill>
        <p:spPr>
          <a:xfrm>
            <a:off x="0" y="-9025"/>
            <a:ext cx="5492953" cy="514350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Google Shape;245;p41"/>
          <p:cNvSpPr txBox="1"/>
          <p:nvPr>
            <p:ph type="title"/>
          </p:nvPr>
        </p:nvSpPr>
        <p:spPr>
          <a:xfrm>
            <a:off x="5688200" y="416700"/>
            <a:ext cx="3353400" cy="10962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sz="3000"/>
              <a:t>Backlighting and Negative Space</a:t>
            </a:r>
            <a:endParaRPr sz="3000"/>
          </a:p>
        </p:txBody>
      </p:sp>
      <p:sp>
        <p:nvSpPr>
          <p:cNvPr id="246" name="Google Shape;246;p41"/>
          <p:cNvSpPr txBox="1"/>
          <p:nvPr>
            <p:ph idx="1" type="body"/>
          </p:nvPr>
        </p:nvSpPr>
        <p:spPr>
          <a:xfrm>
            <a:off x="5777800" y="1512900"/>
            <a:ext cx="2808000" cy="31371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Abstraction</a:t>
            </a:r>
            <a:endParaRPr/>
          </a:p>
          <a:p>
            <a:pPr indent="0" lvl="0" marL="0" rtl="0">
              <a:spcBef>
                <a:spcPts val="1600"/>
              </a:spcBef>
              <a:spcAft>
                <a:spcPts val="0"/>
              </a:spcAft>
              <a:buNone/>
            </a:pPr>
            <a:r>
              <a:rPr lang="en"/>
              <a:t>Underneath</a:t>
            </a:r>
            <a:endParaRPr/>
          </a:p>
          <a:p>
            <a:pPr indent="0" lvl="0" marL="0" rtl="0">
              <a:spcBef>
                <a:spcPts val="1600"/>
              </a:spcBef>
              <a:spcAft>
                <a:spcPts val="0"/>
              </a:spcAft>
              <a:buNone/>
            </a:pPr>
            <a:r>
              <a:rPr lang="en"/>
              <a:t>Backlighting/ negative space</a:t>
            </a:r>
            <a:endParaRPr/>
          </a:p>
          <a:p>
            <a:pPr indent="0" lvl="0" marL="0" rtl="0">
              <a:spcBef>
                <a:spcPts val="1600"/>
              </a:spcBef>
              <a:spcAft>
                <a:spcPts val="0"/>
              </a:spcAft>
              <a:buNone/>
            </a:pPr>
            <a:r>
              <a:rPr lang="en"/>
              <a:t>When new meets old</a:t>
            </a:r>
            <a:endParaRPr/>
          </a:p>
          <a:p>
            <a:pPr indent="0" lvl="0" marL="0" rtl="0">
              <a:spcBef>
                <a:spcPts val="1600"/>
              </a:spcBef>
              <a:spcAft>
                <a:spcPts val="0"/>
              </a:spcAft>
              <a:buNone/>
            </a:pPr>
            <a:r>
              <a:rPr lang="en"/>
              <a:t>Dramatic Light source</a:t>
            </a:r>
            <a:endParaRPr/>
          </a:p>
          <a:p>
            <a:pPr indent="0" lvl="0" marL="0" rtl="0">
              <a:spcBef>
                <a:spcPts val="1600"/>
              </a:spcBef>
              <a:spcAft>
                <a:spcPts val="0"/>
              </a:spcAft>
              <a:buNone/>
            </a:pPr>
            <a:r>
              <a:rPr lang="en"/>
              <a:t>Big Sky</a:t>
            </a:r>
            <a:endParaRPr/>
          </a:p>
          <a:p>
            <a:pPr indent="0" lvl="0" marL="0" rtl="0">
              <a:spcBef>
                <a:spcPts val="1600"/>
              </a:spcBef>
              <a:spcAft>
                <a:spcPts val="0"/>
              </a:spcAft>
              <a:buNone/>
            </a:pPr>
            <a:r>
              <a:rPr lang="en"/>
              <a:t>Reflection</a:t>
            </a:r>
            <a:endParaRPr/>
          </a:p>
          <a:p>
            <a:pPr indent="0" lvl="0" marL="0" rtl="0">
              <a:spcBef>
                <a:spcPts val="1600"/>
              </a:spcBef>
              <a:spcAft>
                <a:spcPts val="0"/>
              </a:spcAft>
              <a:buNone/>
            </a:pPr>
            <a:r>
              <a:rPr lang="en"/>
              <a:t>Bokeh</a:t>
            </a:r>
            <a:endParaRPr/>
          </a:p>
          <a:p>
            <a:pPr indent="0" lvl="0" marL="0" rtl="0">
              <a:spcBef>
                <a:spcPts val="1600"/>
              </a:spcBef>
              <a:spcAft>
                <a:spcPts val="0"/>
              </a:spcAft>
              <a:buNone/>
            </a:pPr>
            <a:r>
              <a:rPr lang="en"/>
              <a:t>Stare</a:t>
            </a:r>
            <a:endParaRPr/>
          </a:p>
          <a:p>
            <a:pPr indent="0" lvl="0" marL="0" rtl="0">
              <a:spcBef>
                <a:spcPts val="1600"/>
              </a:spcBef>
              <a:spcAft>
                <a:spcPts val="0"/>
              </a:spcAft>
              <a:buNone/>
            </a:pPr>
            <a:r>
              <a:t/>
            </a:r>
            <a:endParaRPr/>
          </a:p>
          <a:p>
            <a:pPr indent="0" lvl="0" marL="0" rtl="0">
              <a:spcBef>
                <a:spcPts val="1600"/>
              </a:spcBef>
              <a:spcAft>
                <a:spcPts val="1600"/>
              </a:spcAft>
              <a:buNone/>
            </a:pPr>
            <a:r>
              <a:t/>
            </a:r>
            <a:endParaRPr/>
          </a:p>
        </p:txBody>
      </p:sp>
      <p:pic>
        <p:nvPicPr>
          <p:cNvPr id="247" name="Google Shape;247;p41"/>
          <p:cNvPicPr preferRelativeResize="0"/>
          <p:nvPr/>
        </p:nvPicPr>
        <p:blipFill rotWithShape="1">
          <a:blip r:embed="rId3">
            <a:alphaModFix/>
          </a:blip>
          <a:srcRect b="0" l="11056" r="17748" t="0"/>
          <a:stretch/>
        </p:blipFill>
        <p:spPr>
          <a:xfrm>
            <a:off x="0" y="-9025"/>
            <a:ext cx="5492953" cy="5143504"/>
          </a:xfrm>
          <a:prstGeom prst="rect">
            <a:avLst/>
          </a:prstGeom>
          <a:noFill/>
          <a:ln>
            <a:noFill/>
          </a:ln>
        </p:spPr>
      </p:pic>
      <p:pic>
        <p:nvPicPr>
          <p:cNvPr id="248" name="Google Shape;248;p41"/>
          <p:cNvPicPr preferRelativeResize="0"/>
          <p:nvPr/>
        </p:nvPicPr>
        <p:blipFill rotWithShape="1">
          <a:blip r:embed="rId4">
            <a:alphaModFix/>
          </a:blip>
          <a:srcRect b="0" l="9755" r="12574" t="0"/>
          <a:stretch/>
        </p:blipFill>
        <p:spPr>
          <a:xfrm>
            <a:off x="0" y="0"/>
            <a:ext cx="5492946"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 name="Shape 69"/>
        <p:cNvGrpSpPr/>
        <p:nvPr/>
      </p:nvGrpSpPr>
      <p:grpSpPr>
        <a:xfrm>
          <a:off x="0" y="0"/>
          <a:ext cx="0" cy="0"/>
          <a:chOff x="0" y="0"/>
          <a:chExt cx="0" cy="0"/>
        </a:xfrm>
      </p:grpSpPr>
      <p:sp>
        <p:nvSpPr>
          <p:cNvPr id="70" name="Google Shape;70;p15"/>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Instagram</a:t>
            </a:r>
            <a:endParaRPr/>
          </a:p>
        </p:txBody>
      </p:sp>
      <p:sp>
        <p:nvSpPr>
          <p:cNvPr id="71" name="Google Shape;71;p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a:p>
            <a:pPr indent="0" lvl="0" marL="0">
              <a:spcBef>
                <a:spcPts val="1600"/>
              </a:spcBef>
              <a:spcAft>
                <a:spcPts val="0"/>
              </a:spcAft>
              <a:buNone/>
            </a:pPr>
            <a:r>
              <a:t/>
            </a:r>
            <a:endParaRPr/>
          </a:p>
          <a:p>
            <a:pPr indent="0" lvl="0" marL="0">
              <a:spcBef>
                <a:spcPts val="1600"/>
              </a:spcBef>
              <a:spcAft>
                <a:spcPts val="1600"/>
              </a:spcAft>
              <a:buNone/>
            </a:pPr>
            <a:r>
              <a:rPr lang="en"/>
              <a:t>#followforfollow #followmeback #like4like #me #selfie #mood #nofilter #love #instagood #photooftheday #fashion #beautiful #happy #cute #tbt #picoftheday #follow #me #summer #daily #smile #daily #food #like #instalike #fmaily #travel #fitness #life #beauty #amazing #instamood #sun #photo #music #beach #pretty #foodporn #swag #party</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42"/>
          <p:cNvSpPr txBox="1"/>
          <p:nvPr>
            <p:ph type="title"/>
          </p:nvPr>
        </p:nvSpPr>
        <p:spPr>
          <a:xfrm>
            <a:off x="5688200" y="416700"/>
            <a:ext cx="3353400" cy="10962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sz="3000"/>
              <a:t>Where New</a:t>
            </a:r>
            <a:endParaRPr sz="3000"/>
          </a:p>
          <a:p>
            <a:pPr indent="0" lvl="0" marL="0" rtl="0">
              <a:spcBef>
                <a:spcPts val="0"/>
              </a:spcBef>
              <a:spcAft>
                <a:spcPts val="0"/>
              </a:spcAft>
              <a:buNone/>
            </a:pPr>
            <a:r>
              <a:rPr lang="en" sz="3000"/>
              <a:t> Meets Old</a:t>
            </a:r>
            <a:endParaRPr sz="3000"/>
          </a:p>
        </p:txBody>
      </p:sp>
      <p:sp>
        <p:nvSpPr>
          <p:cNvPr id="254" name="Google Shape;254;p42"/>
          <p:cNvSpPr txBox="1"/>
          <p:nvPr>
            <p:ph idx="1" type="body"/>
          </p:nvPr>
        </p:nvSpPr>
        <p:spPr>
          <a:xfrm>
            <a:off x="5777800" y="1512900"/>
            <a:ext cx="2808000" cy="31371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Abstraction</a:t>
            </a:r>
            <a:endParaRPr/>
          </a:p>
          <a:p>
            <a:pPr indent="0" lvl="0" marL="0" rtl="0">
              <a:spcBef>
                <a:spcPts val="1600"/>
              </a:spcBef>
              <a:spcAft>
                <a:spcPts val="0"/>
              </a:spcAft>
              <a:buNone/>
            </a:pPr>
            <a:r>
              <a:rPr lang="en"/>
              <a:t>Underneath</a:t>
            </a:r>
            <a:endParaRPr/>
          </a:p>
          <a:p>
            <a:pPr indent="0" lvl="0" marL="0" rtl="0">
              <a:spcBef>
                <a:spcPts val="1600"/>
              </a:spcBef>
              <a:spcAft>
                <a:spcPts val="0"/>
              </a:spcAft>
              <a:buNone/>
            </a:pPr>
            <a:r>
              <a:rPr lang="en"/>
              <a:t>Backlighting/ negative space</a:t>
            </a:r>
            <a:endParaRPr/>
          </a:p>
          <a:p>
            <a:pPr indent="0" lvl="0" marL="0" rtl="0">
              <a:spcBef>
                <a:spcPts val="1600"/>
              </a:spcBef>
              <a:spcAft>
                <a:spcPts val="0"/>
              </a:spcAft>
              <a:buNone/>
            </a:pPr>
            <a:r>
              <a:rPr lang="en"/>
              <a:t>When new meets old</a:t>
            </a:r>
            <a:endParaRPr/>
          </a:p>
          <a:p>
            <a:pPr indent="0" lvl="0" marL="0" rtl="0">
              <a:spcBef>
                <a:spcPts val="1600"/>
              </a:spcBef>
              <a:spcAft>
                <a:spcPts val="0"/>
              </a:spcAft>
              <a:buNone/>
            </a:pPr>
            <a:r>
              <a:rPr lang="en"/>
              <a:t>Dramatic Light source</a:t>
            </a:r>
            <a:endParaRPr/>
          </a:p>
          <a:p>
            <a:pPr indent="0" lvl="0" marL="0" rtl="0">
              <a:spcBef>
                <a:spcPts val="1600"/>
              </a:spcBef>
              <a:spcAft>
                <a:spcPts val="0"/>
              </a:spcAft>
              <a:buNone/>
            </a:pPr>
            <a:r>
              <a:rPr lang="en"/>
              <a:t>Big Sky</a:t>
            </a:r>
            <a:endParaRPr/>
          </a:p>
          <a:p>
            <a:pPr indent="0" lvl="0" marL="0" rtl="0">
              <a:spcBef>
                <a:spcPts val="1600"/>
              </a:spcBef>
              <a:spcAft>
                <a:spcPts val="0"/>
              </a:spcAft>
              <a:buNone/>
            </a:pPr>
            <a:r>
              <a:rPr lang="en"/>
              <a:t>Reflection</a:t>
            </a:r>
            <a:endParaRPr/>
          </a:p>
          <a:p>
            <a:pPr indent="0" lvl="0" marL="0" rtl="0">
              <a:spcBef>
                <a:spcPts val="1600"/>
              </a:spcBef>
              <a:spcAft>
                <a:spcPts val="0"/>
              </a:spcAft>
              <a:buNone/>
            </a:pPr>
            <a:r>
              <a:rPr lang="en"/>
              <a:t>Bokeh</a:t>
            </a:r>
            <a:endParaRPr/>
          </a:p>
          <a:p>
            <a:pPr indent="0" lvl="0" marL="0" rtl="0">
              <a:spcBef>
                <a:spcPts val="1600"/>
              </a:spcBef>
              <a:spcAft>
                <a:spcPts val="0"/>
              </a:spcAft>
              <a:buNone/>
            </a:pPr>
            <a:r>
              <a:rPr lang="en"/>
              <a:t>Stare</a:t>
            </a:r>
            <a:endParaRPr/>
          </a:p>
          <a:p>
            <a:pPr indent="0" lvl="0" marL="0" rtl="0">
              <a:spcBef>
                <a:spcPts val="1600"/>
              </a:spcBef>
              <a:spcAft>
                <a:spcPts val="0"/>
              </a:spcAft>
              <a:buNone/>
            </a:pPr>
            <a:r>
              <a:t/>
            </a:r>
            <a:endParaRPr/>
          </a:p>
          <a:p>
            <a:pPr indent="0" lvl="0" marL="0" rtl="0">
              <a:spcBef>
                <a:spcPts val="1600"/>
              </a:spcBef>
              <a:spcAft>
                <a:spcPts val="1600"/>
              </a:spcAft>
              <a:buNone/>
            </a:pPr>
            <a:r>
              <a:t/>
            </a:r>
            <a:endParaRPr/>
          </a:p>
        </p:txBody>
      </p:sp>
      <p:pic>
        <p:nvPicPr>
          <p:cNvPr id="255" name="Google Shape;255;p42"/>
          <p:cNvPicPr preferRelativeResize="0"/>
          <p:nvPr/>
        </p:nvPicPr>
        <p:blipFill rotWithShape="1">
          <a:blip r:embed="rId3">
            <a:alphaModFix/>
          </a:blip>
          <a:srcRect b="0" l="11056" r="17748" t="0"/>
          <a:stretch/>
        </p:blipFill>
        <p:spPr>
          <a:xfrm>
            <a:off x="0" y="-9025"/>
            <a:ext cx="5492953" cy="5143504"/>
          </a:xfrm>
          <a:prstGeom prst="rect">
            <a:avLst/>
          </a:prstGeom>
          <a:noFill/>
          <a:ln>
            <a:noFill/>
          </a:ln>
        </p:spPr>
      </p:pic>
      <p:pic>
        <p:nvPicPr>
          <p:cNvPr id="256" name="Google Shape;256;p42"/>
          <p:cNvPicPr preferRelativeResize="0"/>
          <p:nvPr/>
        </p:nvPicPr>
        <p:blipFill rotWithShape="1">
          <a:blip r:embed="rId4">
            <a:alphaModFix/>
          </a:blip>
          <a:srcRect b="0" l="9755" r="12574" t="0"/>
          <a:stretch/>
        </p:blipFill>
        <p:spPr>
          <a:xfrm>
            <a:off x="0" y="0"/>
            <a:ext cx="5492946" cy="5143500"/>
          </a:xfrm>
          <a:prstGeom prst="rect">
            <a:avLst/>
          </a:prstGeom>
          <a:noFill/>
          <a:ln>
            <a:noFill/>
          </a:ln>
        </p:spPr>
      </p:pic>
      <p:pic>
        <p:nvPicPr>
          <p:cNvPr id="257" name="Google Shape;257;p42"/>
          <p:cNvPicPr preferRelativeResize="0"/>
          <p:nvPr/>
        </p:nvPicPr>
        <p:blipFill rotWithShape="1">
          <a:blip r:embed="rId5">
            <a:alphaModFix/>
          </a:blip>
          <a:srcRect b="0" l="2859" r="6928" t="0"/>
          <a:stretch/>
        </p:blipFill>
        <p:spPr>
          <a:xfrm>
            <a:off x="0" y="0"/>
            <a:ext cx="5645299" cy="514350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p43"/>
          <p:cNvSpPr txBox="1"/>
          <p:nvPr>
            <p:ph type="title"/>
          </p:nvPr>
        </p:nvSpPr>
        <p:spPr>
          <a:xfrm>
            <a:off x="5688200" y="416700"/>
            <a:ext cx="3353400" cy="10962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sz="3000"/>
              <a:t>Dramatic Light</a:t>
            </a:r>
            <a:endParaRPr sz="3000"/>
          </a:p>
        </p:txBody>
      </p:sp>
      <p:sp>
        <p:nvSpPr>
          <p:cNvPr id="263" name="Google Shape;263;p43"/>
          <p:cNvSpPr txBox="1"/>
          <p:nvPr>
            <p:ph idx="1" type="body"/>
          </p:nvPr>
        </p:nvSpPr>
        <p:spPr>
          <a:xfrm>
            <a:off x="5777800" y="1512900"/>
            <a:ext cx="2808000" cy="31371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Abstraction</a:t>
            </a:r>
            <a:endParaRPr/>
          </a:p>
          <a:p>
            <a:pPr indent="0" lvl="0" marL="0" rtl="0">
              <a:spcBef>
                <a:spcPts val="1600"/>
              </a:spcBef>
              <a:spcAft>
                <a:spcPts val="0"/>
              </a:spcAft>
              <a:buNone/>
            </a:pPr>
            <a:r>
              <a:rPr lang="en"/>
              <a:t>Underneath</a:t>
            </a:r>
            <a:endParaRPr/>
          </a:p>
          <a:p>
            <a:pPr indent="0" lvl="0" marL="0" rtl="0">
              <a:spcBef>
                <a:spcPts val="1600"/>
              </a:spcBef>
              <a:spcAft>
                <a:spcPts val="0"/>
              </a:spcAft>
              <a:buNone/>
            </a:pPr>
            <a:r>
              <a:rPr lang="en"/>
              <a:t>Backlighting/ negative space</a:t>
            </a:r>
            <a:endParaRPr/>
          </a:p>
          <a:p>
            <a:pPr indent="0" lvl="0" marL="0" rtl="0">
              <a:spcBef>
                <a:spcPts val="1600"/>
              </a:spcBef>
              <a:spcAft>
                <a:spcPts val="0"/>
              </a:spcAft>
              <a:buNone/>
            </a:pPr>
            <a:r>
              <a:rPr lang="en"/>
              <a:t>When new meets old</a:t>
            </a:r>
            <a:endParaRPr/>
          </a:p>
          <a:p>
            <a:pPr indent="0" lvl="0" marL="0" rtl="0">
              <a:spcBef>
                <a:spcPts val="1600"/>
              </a:spcBef>
              <a:spcAft>
                <a:spcPts val="0"/>
              </a:spcAft>
              <a:buNone/>
            </a:pPr>
            <a:r>
              <a:rPr lang="en"/>
              <a:t>Dramatic Light source</a:t>
            </a:r>
            <a:endParaRPr/>
          </a:p>
          <a:p>
            <a:pPr indent="0" lvl="0" marL="0" rtl="0">
              <a:spcBef>
                <a:spcPts val="1600"/>
              </a:spcBef>
              <a:spcAft>
                <a:spcPts val="0"/>
              </a:spcAft>
              <a:buNone/>
            </a:pPr>
            <a:r>
              <a:rPr lang="en"/>
              <a:t>Big Sky</a:t>
            </a:r>
            <a:endParaRPr/>
          </a:p>
          <a:p>
            <a:pPr indent="0" lvl="0" marL="0" rtl="0">
              <a:spcBef>
                <a:spcPts val="1600"/>
              </a:spcBef>
              <a:spcAft>
                <a:spcPts val="0"/>
              </a:spcAft>
              <a:buNone/>
            </a:pPr>
            <a:r>
              <a:rPr lang="en"/>
              <a:t>Reflection</a:t>
            </a:r>
            <a:endParaRPr/>
          </a:p>
          <a:p>
            <a:pPr indent="0" lvl="0" marL="0" rtl="0">
              <a:spcBef>
                <a:spcPts val="1600"/>
              </a:spcBef>
              <a:spcAft>
                <a:spcPts val="0"/>
              </a:spcAft>
              <a:buNone/>
            </a:pPr>
            <a:r>
              <a:rPr lang="en"/>
              <a:t>Bokeh</a:t>
            </a:r>
            <a:endParaRPr/>
          </a:p>
          <a:p>
            <a:pPr indent="0" lvl="0" marL="0" rtl="0">
              <a:spcBef>
                <a:spcPts val="1600"/>
              </a:spcBef>
              <a:spcAft>
                <a:spcPts val="0"/>
              </a:spcAft>
              <a:buNone/>
            </a:pPr>
            <a:r>
              <a:rPr lang="en"/>
              <a:t>Stare</a:t>
            </a:r>
            <a:endParaRPr/>
          </a:p>
          <a:p>
            <a:pPr indent="0" lvl="0" marL="0" rtl="0">
              <a:spcBef>
                <a:spcPts val="1600"/>
              </a:spcBef>
              <a:spcAft>
                <a:spcPts val="0"/>
              </a:spcAft>
              <a:buNone/>
            </a:pPr>
            <a:r>
              <a:t/>
            </a:r>
            <a:endParaRPr/>
          </a:p>
          <a:p>
            <a:pPr indent="0" lvl="0" marL="0" rtl="0">
              <a:spcBef>
                <a:spcPts val="1600"/>
              </a:spcBef>
              <a:spcAft>
                <a:spcPts val="1600"/>
              </a:spcAft>
              <a:buNone/>
            </a:pPr>
            <a:r>
              <a:t/>
            </a:r>
            <a:endParaRPr/>
          </a:p>
        </p:txBody>
      </p:sp>
      <p:pic>
        <p:nvPicPr>
          <p:cNvPr id="264" name="Google Shape;264;p43"/>
          <p:cNvPicPr preferRelativeResize="0"/>
          <p:nvPr/>
        </p:nvPicPr>
        <p:blipFill rotWithShape="1">
          <a:blip r:embed="rId3">
            <a:alphaModFix/>
          </a:blip>
          <a:srcRect b="5572" l="0" r="0" t="5403"/>
          <a:stretch/>
        </p:blipFill>
        <p:spPr>
          <a:xfrm>
            <a:off x="0" y="-9025"/>
            <a:ext cx="3851744" cy="514350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Google Shape;269;p44"/>
          <p:cNvSpPr txBox="1"/>
          <p:nvPr>
            <p:ph type="title"/>
          </p:nvPr>
        </p:nvSpPr>
        <p:spPr>
          <a:xfrm>
            <a:off x="5688200" y="416700"/>
            <a:ext cx="3353400" cy="10962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sz="3000"/>
              <a:t>Big Sky</a:t>
            </a:r>
            <a:endParaRPr sz="3000"/>
          </a:p>
        </p:txBody>
      </p:sp>
      <p:sp>
        <p:nvSpPr>
          <p:cNvPr id="270" name="Google Shape;270;p44"/>
          <p:cNvSpPr txBox="1"/>
          <p:nvPr>
            <p:ph idx="1" type="body"/>
          </p:nvPr>
        </p:nvSpPr>
        <p:spPr>
          <a:xfrm>
            <a:off x="5777800" y="1512900"/>
            <a:ext cx="2808000" cy="31371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Abstraction</a:t>
            </a:r>
            <a:endParaRPr/>
          </a:p>
          <a:p>
            <a:pPr indent="0" lvl="0" marL="0" rtl="0">
              <a:spcBef>
                <a:spcPts val="1600"/>
              </a:spcBef>
              <a:spcAft>
                <a:spcPts val="0"/>
              </a:spcAft>
              <a:buNone/>
            </a:pPr>
            <a:r>
              <a:rPr lang="en"/>
              <a:t>Underneath</a:t>
            </a:r>
            <a:endParaRPr/>
          </a:p>
          <a:p>
            <a:pPr indent="0" lvl="0" marL="0" rtl="0">
              <a:spcBef>
                <a:spcPts val="1600"/>
              </a:spcBef>
              <a:spcAft>
                <a:spcPts val="0"/>
              </a:spcAft>
              <a:buNone/>
            </a:pPr>
            <a:r>
              <a:rPr lang="en"/>
              <a:t>Backlighting/ negative space</a:t>
            </a:r>
            <a:endParaRPr/>
          </a:p>
          <a:p>
            <a:pPr indent="0" lvl="0" marL="0" rtl="0">
              <a:spcBef>
                <a:spcPts val="1600"/>
              </a:spcBef>
              <a:spcAft>
                <a:spcPts val="0"/>
              </a:spcAft>
              <a:buNone/>
            </a:pPr>
            <a:r>
              <a:rPr lang="en"/>
              <a:t>When new meets old</a:t>
            </a:r>
            <a:endParaRPr/>
          </a:p>
          <a:p>
            <a:pPr indent="0" lvl="0" marL="0" rtl="0">
              <a:spcBef>
                <a:spcPts val="1600"/>
              </a:spcBef>
              <a:spcAft>
                <a:spcPts val="0"/>
              </a:spcAft>
              <a:buNone/>
            </a:pPr>
            <a:r>
              <a:rPr lang="en"/>
              <a:t>Dramatic Light source</a:t>
            </a:r>
            <a:endParaRPr/>
          </a:p>
          <a:p>
            <a:pPr indent="0" lvl="0" marL="0" rtl="0">
              <a:spcBef>
                <a:spcPts val="1600"/>
              </a:spcBef>
              <a:spcAft>
                <a:spcPts val="0"/>
              </a:spcAft>
              <a:buNone/>
            </a:pPr>
            <a:r>
              <a:rPr lang="en"/>
              <a:t>Big Sky</a:t>
            </a:r>
            <a:endParaRPr/>
          </a:p>
          <a:p>
            <a:pPr indent="0" lvl="0" marL="0" rtl="0">
              <a:spcBef>
                <a:spcPts val="1600"/>
              </a:spcBef>
              <a:spcAft>
                <a:spcPts val="0"/>
              </a:spcAft>
              <a:buNone/>
            </a:pPr>
            <a:r>
              <a:rPr lang="en"/>
              <a:t>Reflection</a:t>
            </a:r>
            <a:endParaRPr/>
          </a:p>
          <a:p>
            <a:pPr indent="0" lvl="0" marL="0" rtl="0">
              <a:spcBef>
                <a:spcPts val="1600"/>
              </a:spcBef>
              <a:spcAft>
                <a:spcPts val="0"/>
              </a:spcAft>
              <a:buNone/>
            </a:pPr>
            <a:r>
              <a:rPr lang="en"/>
              <a:t>Bokeh</a:t>
            </a:r>
            <a:endParaRPr/>
          </a:p>
          <a:p>
            <a:pPr indent="0" lvl="0" marL="0" rtl="0">
              <a:spcBef>
                <a:spcPts val="1600"/>
              </a:spcBef>
              <a:spcAft>
                <a:spcPts val="0"/>
              </a:spcAft>
              <a:buNone/>
            </a:pPr>
            <a:r>
              <a:rPr lang="en"/>
              <a:t>Stare</a:t>
            </a:r>
            <a:endParaRPr/>
          </a:p>
          <a:p>
            <a:pPr indent="0" lvl="0" marL="0" rtl="0">
              <a:spcBef>
                <a:spcPts val="1600"/>
              </a:spcBef>
              <a:spcAft>
                <a:spcPts val="0"/>
              </a:spcAft>
              <a:buNone/>
            </a:pPr>
            <a:r>
              <a:t/>
            </a:r>
            <a:endParaRPr/>
          </a:p>
          <a:p>
            <a:pPr indent="0" lvl="0" marL="0" rtl="0">
              <a:spcBef>
                <a:spcPts val="1600"/>
              </a:spcBef>
              <a:spcAft>
                <a:spcPts val="1600"/>
              </a:spcAft>
              <a:buNone/>
            </a:pPr>
            <a:r>
              <a:t/>
            </a:r>
            <a:endParaRPr/>
          </a:p>
        </p:txBody>
      </p:sp>
      <p:pic>
        <p:nvPicPr>
          <p:cNvPr id="271" name="Google Shape;271;p44"/>
          <p:cNvPicPr preferRelativeResize="0"/>
          <p:nvPr/>
        </p:nvPicPr>
        <p:blipFill rotWithShape="1">
          <a:blip r:embed="rId3">
            <a:alphaModFix/>
          </a:blip>
          <a:srcRect b="0" l="5484" r="14681" t="0"/>
          <a:stretch/>
        </p:blipFill>
        <p:spPr>
          <a:xfrm>
            <a:off x="0" y="282250"/>
            <a:ext cx="5475049" cy="46196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Google Shape;276;p45"/>
          <p:cNvSpPr txBox="1"/>
          <p:nvPr>
            <p:ph type="title"/>
          </p:nvPr>
        </p:nvSpPr>
        <p:spPr>
          <a:xfrm>
            <a:off x="5688200" y="416700"/>
            <a:ext cx="3353400" cy="10962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sz="3000"/>
              <a:t>Reflection</a:t>
            </a:r>
            <a:endParaRPr sz="3000"/>
          </a:p>
        </p:txBody>
      </p:sp>
      <p:sp>
        <p:nvSpPr>
          <p:cNvPr id="277" name="Google Shape;277;p45"/>
          <p:cNvSpPr txBox="1"/>
          <p:nvPr>
            <p:ph idx="1" type="body"/>
          </p:nvPr>
        </p:nvSpPr>
        <p:spPr>
          <a:xfrm>
            <a:off x="5777800" y="1512900"/>
            <a:ext cx="2808000" cy="31371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Abstraction</a:t>
            </a:r>
            <a:endParaRPr/>
          </a:p>
          <a:p>
            <a:pPr indent="0" lvl="0" marL="0" rtl="0">
              <a:spcBef>
                <a:spcPts val="1600"/>
              </a:spcBef>
              <a:spcAft>
                <a:spcPts val="0"/>
              </a:spcAft>
              <a:buNone/>
            </a:pPr>
            <a:r>
              <a:rPr lang="en"/>
              <a:t>Underneath</a:t>
            </a:r>
            <a:endParaRPr/>
          </a:p>
          <a:p>
            <a:pPr indent="0" lvl="0" marL="0" rtl="0">
              <a:spcBef>
                <a:spcPts val="1600"/>
              </a:spcBef>
              <a:spcAft>
                <a:spcPts val="0"/>
              </a:spcAft>
              <a:buNone/>
            </a:pPr>
            <a:r>
              <a:rPr lang="en"/>
              <a:t>Backlighting/ negative space</a:t>
            </a:r>
            <a:endParaRPr/>
          </a:p>
          <a:p>
            <a:pPr indent="0" lvl="0" marL="0" rtl="0">
              <a:spcBef>
                <a:spcPts val="1600"/>
              </a:spcBef>
              <a:spcAft>
                <a:spcPts val="0"/>
              </a:spcAft>
              <a:buNone/>
            </a:pPr>
            <a:r>
              <a:rPr lang="en"/>
              <a:t>When new meets old</a:t>
            </a:r>
            <a:endParaRPr/>
          </a:p>
          <a:p>
            <a:pPr indent="0" lvl="0" marL="0" rtl="0">
              <a:spcBef>
                <a:spcPts val="1600"/>
              </a:spcBef>
              <a:spcAft>
                <a:spcPts val="0"/>
              </a:spcAft>
              <a:buNone/>
            </a:pPr>
            <a:r>
              <a:rPr lang="en"/>
              <a:t>Dramatic Light source</a:t>
            </a:r>
            <a:endParaRPr/>
          </a:p>
          <a:p>
            <a:pPr indent="0" lvl="0" marL="0" rtl="0">
              <a:spcBef>
                <a:spcPts val="1600"/>
              </a:spcBef>
              <a:spcAft>
                <a:spcPts val="0"/>
              </a:spcAft>
              <a:buNone/>
            </a:pPr>
            <a:r>
              <a:rPr lang="en"/>
              <a:t>Big Sky</a:t>
            </a:r>
            <a:endParaRPr/>
          </a:p>
          <a:p>
            <a:pPr indent="0" lvl="0" marL="0" rtl="0">
              <a:spcBef>
                <a:spcPts val="1600"/>
              </a:spcBef>
              <a:spcAft>
                <a:spcPts val="0"/>
              </a:spcAft>
              <a:buNone/>
            </a:pPr>
            <a:r>
              <a:rPr lang="en"/>
              <a:t>Reflection</a:t>
            </a:r>
            <a:endParaRPr/>
          </a:p>
          <a:p>
            <a:pPr indent="0" lvl="0" marL="0" rtl="0">
              <a:spcBef>
                <a:spcPts val="1600"/>
              </a:spcBef>
              <a:spcAft>
                <a:spcPts val="0"/>
              </a:spcAft>
              <a:buNone/>
            </a:pPr>
            <a:r>
              <a:rPr lang="en"/>
              <a:t>Bokeh</a:t>
            </a:r>
            <a:endParaRPr/>
          </a:p>
          <a:p>
            <a:pPr indent="0" lvl="0" marL="0" rtl="0">
              <a:spcBef>
                <a:spcPts val="1600"/>
              </a:spcBef>
              <a:spcAft>
                <a:spcPts val="0"/>
              </a:spcAft>
              <a:buNone/>
            </a:pPr>
            <a:r>
              <a:rPr lang="en"/>
              <a:t>Stare</a:t>
            </a:r>
            <a:endParaRPr/>
          </a:p>
          <a:p>
            <a:pPr indent="0" lvl="0" marL="0" rtl="0">
              <a:spcBef>
                <a:spcPts val="1600"/>
              </a:spcBef>
              <a:spcAft>
                <a:spcPts val="0"/>
              </a:spcAft>
              <a:buNone/>
            </a:pPr>
            <a:r>
              <a:t/>
            </a:r>
            <a:endParaRPr/>
          </a:p>
          <a:p>
            <a:pPr indent="0" lvl="0" marL="0" rtl="0">
              <a:spcBef>
                <a:spcPts val="1600"/>
              </a:spcBef>
              <a:spcAft>
                <a:spcPts val="1600"/>
              </a:spcAft>
              <a:buNone/>
            </a:pPr>
            <a:r>
              <a:t/>
            </a:r>
            <a:endParaRPr/>
          </a:p>
        </p:txBody>
      </p:sp>
      <p:pic>
        <p:nvPicPr>
          <p:cNvPr id="278" name="Google Shape;278;p45"/>
          <p:cNvPicPr preferRelativeResize="0"/>
          <p:nvPr/>
        </p:nvPicPr>
        <p:blipFill rotWithShape="1">
          <a:blip r:embed="rId3">
            <a:alphaModFix/>
          </a:blip>
          <a:srcRect b="0" l="5455" r="24157" t="0"/>
          <a:stretch/>
        </p:blipFill>
        <p:spPr>
          <a:xfrm>
            <a:off x="0" y="0"/>
            <a:ext cx="5430253" cy="514350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46"/>
          <p:cNvSpPr txBox="1"/>
          <p:nvPr>
            <p:ph type="title"/>
          </p:nvPr>
        </p:nvSpPr>
        <p:spPr>
          <a:xfrm>
            <a:off x="5688200" y="416700"/>
            <a:ext cx="3353400" cy="10962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sz="3000"/>
              <a:t>Reflection</a:t>
            </a:r>
            <a:endParaRPr sz="3000"/>
          </a:p>
        </p:txBody>
      </p:sp>
      <p:sp>
        <p:nvSpPr>
          <p:cNvPr id="284" name="Google Shape;284;p46"/>
          <p:cNvSpPr txBox="1"/>
          <p:nvPr>
            <p:ph idx="1" type="body"/>
          </p:nvPr>
        </p:nvSpPr>
        <p:spPr>
          <a:xfrm>
            <a:off x="5777800" y="1512900"/>
            <a:ext cx="2808000" cy="31371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Abstraction</a:t>
            </a:r>
            <a:endParaRPr/>
          </a:p>
          <a:p>
            <a:pPr indent="0" lvl="0" marL="0" rtl="0">
              <a:spcBef>
                <a:spcPts val="1600"/>
              </a:spcBef>
              <a:spcAft>
                <a:spcPts val="0"/>
              </a:spcAft>
              <a:buNone/>
            </a:pPr>
            <a:r>
              <a:rPr lang="en"/>
              <a:t>Underneath</a:t>
            </a:r>
            <a:endParaRPr/>
          </a:p>
          <a:p>
            <a:pPr indent="0" lvl="0" marL="0" rtl="0">
              <a:spcBef>
                <a:spcPts val="1600"/>
              </a:spcBef>
              <a:spcAft>
                <a:spcPts val="0"/>
              </a:spcAft>
              <a:buNone/>
            </a:pPr>
            <a:r>
              <a:rPr lang="en"/>
              <a:t>Backlighting/ negative space</a:t>
            </a:r>
            <a:endParaRPr/>
          </a:p>
          <a:p>
            <a:pPr indent="0" lvl="0" marL="0" rtl="0">
              <a:spcBef>
                <a:spcPts val="1600"/>
              </a:spcBef>
              <a:spcAft>
                <a:spcPts val="0"/>
              </a:spcAft>
              <a:buNone/>
            </a:pPr>
            <a:r>
              <a:rPr lang="en"/>
              <a:t>When new meets old</a:t>
            </a:r>
            <a:endParaRPr/>
          </a:p>
          <a:p>
            <a:pPr indent="0" lvl="0" marL="0" rtl="0">
              <a:spcBef>
                <a:spcPts val="1600"/>
              </a:spcBef>
              <a:spcAft>
                <a:spcPts val="0"/>
              </a:spcAft>
              <a:buNone/>
            </a:pPr>
            <a:r>
              <a:rPr lang="en"/>
              <a:t>Dramatic Light source</a:t>
            </a:r>
            <a:endParaRPr/>
          </a:p>
          <a:p>
            <a:pPr indent="0" lvl="0" marL="0" rtl="0">
              <a:spcBef>
                <a:spcPts val="1600"/>
              </a:spcBef>
              <a:spcAft>
                <a:spcPts val="0"/>
              </a:spcAft>
              <a:buNone/>
            </a:pPr>
            <a:r>
              <a:rPr lang="en"/>
              <a:t>Big Sky</a:t>
            </a:r>
            <a:endParaRPr/>
          </a:p>
          <a:p>
            <a:pPr indent="0" lvl="0" marL="0" rtl="0">
              <a:spcBef>
                <a:spcPts val="1600"/>
              </a:spcBef>
              <a:spcAft>
                <a:spcPts val="0"/>
              </a:spcAft>
              <a:buNone/>
            </a:pPr>
            <a:r>
              <a:rPr lang="en"/>
              <a:t>Reflection</a:t>
            </a:r>
            <a:endParaRPr/>
          </a:p>
          <a:p>
            <a:pPr indent="0" lvl="0" marL="0" rtl="0">
              <a:spcBef>
                <a:spcPts val="1600"/>
              </a:spcBef>
              <a:spcAft>
                <a:spcPts val="0"/>
              </a:spcAft>
              <a:buNone/>
            </a:pPr>
            <a:r>
              <a:rPr lang="en"/>
              <a:t>Bokeh</a:t>
            </a:r>
            <a:endParaRPr/>
          </a:p>
          <a:p>
            <a:pPr indent="0" lvl="0" marL="0" rtl="0">
              <a:spcBef>
                <a:spcPts val="1600"/>
              </a:spcBef>
              <a:spcAft>
                <a:spcPts val="0"/>
              </a:spcAft>
              <a:buNone/>
            </a:pPr>
            <a:r>
              <a:rPr lang="en"/>
              <a:t>Stare</a:t>
            </a:r>
            <a:endParaRPr/>
          </a:p>
          <a:p>
            <a:pPr indent="0" lvl="0" marL="0" rtl="0">
              <a:spcBef>
                <a:spcPts val="1600"/>
              </a:spcBef>
              <a:spcAft>
                <a:spcPts val="0"/>
              </a:spcAft>
              <a:buNone/>
            </a:pPr>
            <a:r>
              <a:t/>
            </a:r>
            <a:endParaRPr/>
          </a:p>
          <a:p>
            <a:pPr indent="0" lvl="0" marL="0" rtl="0">
              <a:spcBef>
                <a:spcPts val="1600"/>
              </a:spcBef>
              <a:spcAft>
                <a:spcPts val="1600"/>
              </a:spcAft>
              <a:buNone/>
            </a:pPr>
            <a:r>
              <a:t/>
            </a:r>
            <a:endParaRPr/>
          </a:p>
        </p:txBody>
      </p:sp>
      <p:pic>
        <p:nvPicPr>
          <p:cNvPr id="285" name="Google Shape;285;p46"/>
          <p:cNvPicPr preferRelativeResize="0"/>
          <p:nvPr/>
        </p:nvPicPr>
        <p:blipFill>
          <a:blip r:embed="rId3">
            <a:alphaModFix/>
          </a:blip>
          <a:stretch>
            <a:fillRect/>
          </a:stretch>
        </p:blipFill>
        <p:spPr>
          <a:xfrm>
            <a:off x="0" y="0"/>
            <a:ext cx="5143502" cy="514350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47"/>
          <p:cNvSpPr txBox="1"/>
          <p:nvPr>
            <p:ph type="title"/>
          </p:nvPr>
        </p:nvSpPr>
        <p:spPr>
          <a:xfrm>
            <a:off x="5688200" y="416700"/>
            <a:ext cx="3353400" cy="10962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sz="3000"/>
              <a:t>Bokeh</a:t>
            </a:r>
            <a:endParaRPr sz="3000"/>
          </a:p>
        </p:txBody>
      </p:sp>
      <p:sp>
        <p:nvSpPr>
          <p:cNvPr id="291" name="Google Shape;291;p47"/>
          <p:cNvSpPr txBox="1"/>
          <p:nvPr>
            <p:ph idx="1" type="body"/>
          </p:nvPr>
        </p:nvSpPr>
        <p:spPr>
          <a:xfrm>
            <a:off x="5777800" y="1512900"/>
            <a:ext cx="2808000" cy="31371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Abstraction</a:t>
            </a:r>
            <a:endParaRPr/>
          </a:p>
          <a:p>
            <a:pPr indent="0" lvl="0" marL="0" rtl="0">
              <a:spcBef>
                <a:spcPts val="1600"/>
              </a:spcBef>
              <a:spcAft>
                <a:spcPts val="0"/>
              </a:spcAft>
              <a:buNone/>
            </a:pPr>
            <a:r>
              <a:rPr lang="en"/>
              <a:t>Underneath</a:t>
            </a:r>
            <a:endParaRPr/>
          </a:p>
          <a:p>
            <a:pPr indent="0" lvl="0" marL="0" rtl="0">
              <a:spcBef>
                <a:spcPts val="1600"/>
              </a:spcBef>
              <a:spcAft>
                <a:spcPts val="0"/>
              </a:spcAft>
              <a:buNone/>
            </a:pPr>
            <a:r>
              <a:rPr lang="en"/>
              <a:t>Backlighting/ negative space</a:t>
            </a:r>
            <a:endParaRPr/>
          </a:p>
          <a:p>
            <a:pPr indent="0" lvl="0" marL="0" rtl="0">
              <a:spcBef>
                <a:spcPts val="1600"/>
              </a:spcBef>
              <a:spcAft>
                <a:spcPts val="0"/>
              </a:spcAft>
              <a:buNone/>
            </a:pPr>
            <a:r>
              <a:rPr lang="en"/>
              <a:t>When new meets old</a:t>
            </a:r>
            <a:endParaRPr/>
          </a:p>
          <a:p>
            <a:pPr indent="0" lvl="0" marL="0" rtl="0">
              <a:spcBef>
                <a:spcPts val="1600"/>
              </a:spcBef>
              <a:spcAft>
                <a:spcPts val="0"/>
              </a:spcAft>
              <a:buNone/>
            </a:pPr>
            <a:r>
              <a:rPr lang="en"/>
              <a:t>Dramatic Light source</a:t>
            </a:r>
            <a:endParaRPr/>
          </a:p>
          <a:p>
            <a:pPr indent="0" lvl="0" marL="0" rtl="0">
              <a:spcBef>
                <a:spcPts val="1600"/>
              </a:spcBef>
              <a:spcAft>
                <a:spcPts val="0"/>
              </a:spcAft>
              <a:buNone/>
            </a:pPr>
            <a:r>
              <a:rPr lang="en"/>
              <a:t>Big Sky</a:t>
            </a:r>
            <a:endParaRPr/>
          </a:p>
          <a:p>
            <a:pPr indent="0" lvl="0" marL="0" rtl="0">
              <a:spcBef>
                <a:spcPts val="1600"/>
              </a:spcBef>
              <a:spcAft>
                <a:spcPts val="0"/>
              </a:spcAft>
              <a:buNone/>
            </a:pPr>
            <a:r>
              <a:rPr lang="en"/>
              <a:t>Reflection</a:t>
            </a:r>
            <a:endParaRPr/>
          </a:p>
          <a:p>
            <a:pPr indent="0" lvl="0" marL="0" rtl="0">
              <a:spcBef>
                <a:spcPts val="1600"/>
              </a:spcBef>
              <a:spcAft>
                <a:spcPts val="0"/>
              </a:spcAft>
              <a:buNone/>
            </a:pPr>
            <a:r>
              <a:rPr lang="en"/>
              <a:t>Bokeh</a:t>
            </a:r>
            <a:endParaRPr/>
          </a:p>
          <a:p>
            <a:pPr indent="0" lvl="0" marL="0" rtl="0">
              <a:spcBef>
                <a:spcPts val="1600"/>
              </a:spcBef>
              <a:spcAft>
                <a:spcPts val="0"/>
              </a:spcAft>
              <a:buNone/>
            </a:pPr>
            <a:r>
              <a:rPr lang="en"/>
              <a:t>Stare</a:t>
            </a:r>
            <a:endParaRPr/>
          </a:p>
          <a:p>
            <a:pPr indent="0" lvl="0" marL="0" rtl="0">
              <a:spcBef>
                <a:spcPts val="1600"/>
              </a:spcBef>
              <a:spcAft>
                <a:spcPts val="0"/>
              </a:spcAft>
              <a:buNone/>
            </a:pPr>
            <a:r>
              <a:t/>
            </a:r>
            <a:endParaRPr/>
          </a:p>
          <a:p>
            <a:pPr indent="0" lvl="0" marL="0" rtl="0">
              <a:spcBef>
                <a:spcPts val="1600"/>
              </a:spcBef>
              <a:spcAft>
                <a:spcPts val="1600"/>
              </a:spcAft>
              <a:buNone/>
            </a:pPr>
            <a:r>
              <a:t/>
            </a:r>
            <a:endParaRPr/>
          </a:p>
        </p:txBody>
      </p:sp>
      <p:pic>
        <p:nvPicPr>
          <p:cNvPr id="292" name="Google Shape;292;p47"/>
          <p:cNvPicPr preferRelativeResize="0"/>
          <p:nvPr/>
        </p:nvPicPr>
        <p:blipFill>
          <a:blip r:embed="rId3">
            <a:alphaModFix/>
          </a:blip>
          <a:stretch>
            <a:fillRect/>
          </a:stretch>
        </p:blipFill>
        <p:spPr>
          <a:xfrm>
            <a:off x="0" y="0"/>
            <a:ext cx="5143502" cy="5143502"/>
          </a:xfrm>
          <a:prstGeom prst="rect">
            <a:avLst/>
          </a:prstGeom>
          <a:noFill/>
          <a:ln>
            <a:noFill/>
          </a:ln>
        </p:spPr>
      </p:pic>
      <p:pic>
        <p:nvPicPr>
          <p:cNvPr id="293" name="Google Shape;293;p47"/>
          <p:cNvPicPr preferRelativeResize="0"/>
          <p:nvPr/>
        </p:nvPicPr>
        <p:blipFill rotWithShape="1">
          <a:blip r:embed="rId4">
            <a:alphaModFix/>
          </a:blip>
          <a:srcRect b="0" l="12684" r="13092" t="0"/>
          <a:stretch/>
        </p:blipFill>
        <p:spPr>
          <a:xfrm>
            <a:off x="-152400" y="0"/>
            <a:ext cx="5725949"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Google Shape;298;p48"/>
          <p:cNvSpPr txBox="1"/>
          <p:nvPr>
            <p:ph type="title"/>
          </p:nvPr>
        </p:nvSpPr>
        <p:spPr>
          <a:xfrm>
            <a:off x="5688200" y="416700"/>
            <a:ext cx="3353400" cy="10962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sz="3000"/>
              <a:t>Stare</a:t>
            </a:r>
            <a:endParaRPr sz="3000"/>
          </a:p>
        </p:txBody>
      </p:sp>
      <p:sp>
        <p:nvSpPr>
          <p:cNvPr id="299" name="Google Shape;299;p48"/>
          <p:cNvSpPr txBox="1"/>
          <p:nvPr>
            <p:ph idx="1" type="body"/>
          </p:nvPr>
        </p:nvSpPr>
        <p:spPr>
          <a:xfrm>
            <a:off x="5777800" y="1512900"/>
            <a:ext cx="2808000" cy="31371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Abstraction</a:t>
            </a:r>
            <a:endParaRPr/>
          </a:p>
          <a:p>
            <a:pPr indent="0" lvl="0" marL="0" rtl="0">
              <a:spcBef>
                <a:spcPts val="1600"/>
              </a:spcBef>
              <a:spcAft>
                <a:spcPts val="0"/>
              </a:spcAft>
              <a:buNone/>
            </a:pPr>
            <a:r>
              <a:rPr lang="en"/>
              <a:t>Underneath</a:t>
            </a:r>
            <a:endParaRPr/>
          </a:p>
          <a:p>
            <a:pPr indent="0" lvl="0" marL="0" rtl="0">
              <a:spcBef>
                <a:spcPts val="1600"/>
              </a:spcBef>
              <a:spcAft>
                <a:spcPts val="0"/>
              </a:spcAft>
              <a:buNone/>
            </a:pPr>
            <a:r>
              <a:rPr lang="en"/>
              <a:t>Backlighting/ negative space</a:t>
            </a:r>
            <a:endParaRPr/>
          </a:p>
          <a:p>
            <a:pPr indent="0" lvl="0" marL="0" rtl="0">
              <a:spcBef>
                <a:spcPts val="1600"/>
              </a:spcBef>
              <a:spcAft>
                <a:spcPts val="0"/>
              </a:spcAft>
              <a:buNone/>
            </a:pPr>
            <a:r>
              <a:rPr lang="en"/>
              <a:t>When new meets old</a:t>
            </a:r>
            <a:endParaRPr/>
          </a:p>
          <a:p>
            <a:pPr indent="0" lvl="0" marL="0" rtl="0">
              <a:spcBef>
                <a:spcPts val="1600"/>
              </a:spcBef>
              <a:spcAft>
                <a:spcPts val="0"/>
              </a:spcAft>
              <a:buNone/>
            </a:pPr>
            <a:r>
              <a:rPr lang="en"/>
              <a:t>Dramatic Light source</a:t>
            </a:r>
            <a:endParaRPr/>
          </a:p>
          <a:p>
            <a:pPr indent="0" lvl="0" marL="0" rtl="0">
              <a:spcBef>
                <a:spcPts val="1600"/>
              </a:spcBef>
              <a:spcAft>
                <a:spcPts val="0"/>
              </a:spcAft>
              <a:buNone/>
            </a:pPr>
            <a:r>
              <a:rPr lang="en"/>
              <a:t>Big Sky</a:t>
            </a:r>
            <a:endParaRPr/>
          </a:p>
          <a:p>
            <a:pPr indent="0" lvl="0" marL="0" rtl="0">
              <a:spcBef>
                <a:spcPts val="1600"/>
              </a:spcBef>
              <a:spcAft>
                <a:spcPts val="0"/>
              </a:spcAft>
              <a:buNone/>
            </a:pPr>
            <a:r>
              <a:rPr lang="en"/>
              <a:t>Reflection</a:t>
            </a:r>
            <a:endParaRPr/>
          </a:p>
          <a:p>
            <a:pPr indent="0" lvl="0" marL="0" rtl="0">
              <a:spcBef>
                <a:spcPts val="1600"/>
              </a:spcBef>
              <a:spcAft>
                <a:spcPts val="0"/>
              </a:spcAft>
              <a:buNone/>
            </a:pPr>
            <a:r>
              <a:rPr lang="en"/>
              <a:t>Bokeh</a:t>
            </a:r>
            <a:endParaRPr/>
          </a:p>
          <a:p>
            <a:pPr indent="0" lvl="0" marL="0" rtl="0">
              <a:spcBef>
                <a:spcPts val="1600"/>
              </a:spcBef>
              <a:spcAft>
                <a:spcPts val="0"/>
              </a:spcAft>
              <a:buNone/>
            </a:pPr>
            <a:r>
              <a:rPr lang="en"/>
              <a:t>Stare</a:t>
            </a:r>
            <a:endParaRPr/>
          </a:p>
          <a:p>
            <a:pPr indent="0" lvl="0" marL="0" rtl="0">
              <a:spcBef>
                <a:spcPts val="1600"/>
              </a:spcBef>
              <a:spcAft>
                <a:spcPts val="0"/>
              </a:spcAft>
              <a:buNone/>
            </a:pPr>
            <a:r>
              <a:t/>
            </a:r>
            <a:endParaRPr/>
          </a:p>
          <a:p>
            <a:pPr indent="0" lvl="0" marL="0" rtl="0">
              <a:spcBef>
                <a:spcPts val="1600"/>
              </a:spcBef>
              <a:spcAft>
                <a:spcPts val="1600"/>
              </a:spcAft>
              <a:buNone/>
            </a:pPr>
            <a:r>
              <a:t/>
            </a:r>
            <a:endParaRPr/>
          </a:p>
        </p:txBody>
      </p:sp>
      <p:pic>
        <p:nvPicPr>
          <p:cNvPr id="300" name="Google Shape;300;p48"/>
          <p:cNvPicPr preferRelativeResize="0"/>
          <p:nvPr/>
        </p:nvPicPr>
        <p:blipFill>
          <a:blip r:embed="rId3">
            <a:alphaModFix/>
          </a:blip>
          <a:stretch>
            <a:fillRect/>
          </a:stretch>
        </p:blipFill>
        <p:spPr>
          <a:xfrm>
            <a:off x="-172550" y="667600"/>
            <a:ext cx="5766254" cy="384417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Google Shape;305;p49"/>
          <p:cNvSpPr txBox="1"/>
          <p:nvPr>
            <p:ph type="title"/>
          </p:nvPr>
        </p:nvSpPr>
        <p:spPr>
          <a:xfrm>
            <a:off x="5688200" y="416700"/>
            <a:ext cx="3353400" cy="10962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sz="3000"/>
              <a:t>Stare</a:t>
            </a:r>
            <a:endParaRPr sz="3000"/>
          </a:p>
        </p:txBody>
      </p:sp>
      <p:sp>
        <p:nvSpPr>
          <p:cNvPr id="306" name="Google Shape;306;p49"/>
          <p:cNvSpPr txBox="1"/>
          <p:nvPr>
            <p:ph idx="1" type="body"/>
          </p:nvPr>
        </p:nvSpPr>
        <p:spPr>
          <a:xfrm>
            <a:off x="5777800" y="1512900"/>
            <a:ext cx="2808000" cy="31371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Abstraction</a:t>
            </a:r>
            <a:endParaRPr/>
          </a:p>
          <a:p>
            <a:pPr indent="0" lvl="0" marL="0" rtl="0">
              <a:spcBef>
                <a:spcPts val="1600"/>
              </a:spcBef>
              <a:spcAft>
                <a:spcPts val="0"/>
              </a:spcAft>
              <a:buNone/>
            </a:pPr>
            <a:r>
              <a:rPr lang="en"/>
              <a:t>Underneath</a:t>
            </a:r>
            <a:endParaRPr/>
          </a:p>
          <a:p>
            <a:pPr indent="0" lvl="0" marL="0" rtl="0">
              <a:spcBef>
                <a:spcPts val="1600"/>
              </a:spcBef>
              <a:spcAft>
                <a:spcPts val="0"/>
              </a:spcAft>
              <a:buNone/>
            </a:pPr>
            <a:r>
              <a:rPr lang="en"/>
              <a:t>Backlighting/ negative space</a:t>
            </a:r>
            <a:endParaRPr/>
          </a:p>
          <a:p>
            <a:pPr indent="0" lvl="0" marL="0" rtl="0">
              <a:spcBef>
                <a:spcPts val="1600"/>
              </a:spcBef>
              <a:spcAft>
                <a:spcPts val="0"/>
              </a:spcAft>
              <a:buNone/>
            </a:pPr>
            <a:r>
              <a:rPr lang="en"/>
              <a:t>When new meets old</a:t>
            </a:r>
            <a:endParaRPr/>
          </a:p>
          <a:p>
            <a:pPr indent="0" lvl="0" marL="0" rtl="0">
              <a:spcBef>
                <a:spcPts val="1600"/>
              </a:spcBef>
              <a:spcAft>
                <a:spcPts val="0"/>
              </a:spcAft>
              <a:buNone/>
            </a:pPr>
            <a:r>
              <a:rPr lang="en"/>
              <a:t>Dramatic Light source</a:t>
            </a:r>
            <a:endParaRPr/>
          </a:p>
          <a:p>
            <a:pPr indent="0" lvl="0" marL="0" rtl="0">
              <a:spcBef>
                <a:spcPts val="1600"/>
              </a:spcBef>
              <a:spcAft>
                <a:spcPts val="0"/>
              </a:spcAft>
              <a:buNone/>
            </a:pPr>
            <a:r>
              <a:rPr lang="en"/>
              <a:t>Big Sky</a:t>
            </a:r>
            <a:endParaRPr/>
          </a:p>
          <a:p>
            <a:pPr indent="0" lvl="0" marL="0" rtl="0">
              <a:spcBef>
                <a:spcPts val="1600"/>
              </a:spcBef>
              <a:spcAft>
                <a:spcPts val="0"/>
              </a:spcAft>
              <a:buNone/>
            </a:pPr>
            <a:r>
              <a:rPr lang="en"/>
              <a:t>Reflection</a:t>
            </a:r>
            <a:endParaRPr/>
          </a:p>
          <a:p>
            <a:pPr indent="0" lvl="0" marL="0" rtl="0">
              <a:spcBef>
                <a:spcPts val="1600"/>
              </a:spcBef>
              <a:spcAft>
                <a:spcPts val="0"/>
              </a:spcAft>
              <a:buNone/>
            </a:pPr>
            <a:r>
              <a:rPr lang="en"/>
              <a:t>Bokeh</a:t>
            </a:r>
            <a:endParaRPr/>
          </a:p>
          <a:p>
            <a:pPr indent="0" lvl="0" marL="0" rtl="0">
              <a:spcBef>
                <a:spcPts val="1600"/>
              </a:spcBef>
              <a:spcAft>
                <a:spcPts val="0"/>
              </a:spcAft>
              <a:buNone/>
            </a:pPr>
            <a:r>
              <a:rPr lang="en"/>
              <a:t>Stare</a:t>
            </a:r>
            <a:endParaRPr/>
          </a:p>
          <a:p>
            <a:pPr indent="0" lvl="0" marL="0" rtl="0">
              <a:spcBef>
                <a:spcPts val="1600"/>
              </a:spcBef>
              <a:spcAft>
                <a:spcPts val="0"/>
              </a:spcAft>
              <a:buNone/>
            </a:pPr>
            <a:r>
              <a:t/>
            </a:r>
            <a:endParaRPr/>
          </a:p>
          <a:p>
            <a:pPr indent="0" lvl="0" marL="0" rtl="0">
              <a:spcBef>
                <a:spcPts val="1600"/>
              </a:spcBef>
              <a:spcAft>
                <a:spcPts val="1600"/>
              </a:spcAft>
              <a:buNone/>
            </a:pPr>
            <a:r>
              <a:t/>
            </a:r>
            <a:endParaRPr/>
          </a:p>
        </p:txBody>
      </p:sp>
      <p:pic>
        <p:nvPicPr>
          <p:cNvPr id="307" name="Google Shape;307;p49"/>
          <p:cNvPicPr preferRelativeResize="0"/>
          <p:nvPr/>
        </p:nvPicPr>
        <p:blipFill rotWithShape="1">
          <a:blip r:embed="rId3">
            <a:alphaModFix/>
          </a:blip>
          <a:srcRect b="13591" l="0" r="0" t="0"/>
          <a:stretch/>
        </p:blipFill>
        <p:spPr>
          <a:xfrm>
            <a:off x="0" y="0"/>
            <a:ext cx="3968256"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sp>
        <p:nvSpPr>
          <p:cNvPr id="312" name="Google Shape;312;p50"/>
          <p:cNvSpPr txBox="1"/>
          <p:nvPr>
            <p:ph type="title"/>
          </p:nvPr>
        </p:nvSpPr>
        <p:spPr>
          <a:xfrm>
            <a:off x="509550" y="1423875"/>
            <a:ext cx="8124900" cy="17982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Concept</a:t>
            </a:r>
            <a:endParaRPr/>
          </a:p>
          <a:p>
            <a:pPr indent="0" lvl="0" marL="0" rtl="0">
              <a:spcBef>
                <a:spcPts val="0"/>
              </a:spcBef>
              <a:spcAft>
                <a:spcPts val="0"/>
              </a:spcAft>
              <a:buNone/>
            </a:pPr>
            <a:r>
              <a:rPr lang="en" sz="2400"/>
              <a:t>--</a:t>
            </a:r>
            <a:endParaRPr sz="24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Google Shape;317;p51"/>
          <p:cNvSpPr txBox="1"/>
          <p:nvPr>
            <p:ph type="title"/>
          </p:nvPr>
        </p:nvSpPr>
        <p:spPr>
          <a:xfrm>
            <a:off x="509550" y="1423875"/>
            <a:ext cx="8124900" cy="17982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Concept</a:t>
            </a:r>
            <a:endParaRPr/>
          </a:p>
          <a:p>
            <a:pPr indent="0" lvl="0" marL="0" rtl="0">
              <a:spcBef>
                <a:spcPts val="0"/>
              </a:spcBef>
              <a:spcAft>
                <a:spcPts val="0"/>
              </a:spcAft>
              <a:buNone/>
            </a:pPr>
            <a:r>
              <a:rPr lang="en" sz="2400"/>
              <a:t>-ideas-</a:t>
            </a:r>
            <a:endParaRPr sz="24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sp>
        <p:nvSpPr>
          <p:cNvPr id="76" name="Google Shape;76;p16"/>
          <p:cNvSpPr txBox="1"/>
          <p:nvPr>
            <p:ph type="title"/>
          </p:nvPr>
        </p:nvSpPr>
        <p:spPr>
          <a:xfrm>
            <a:off x="509550" y="1423875"/>
            <a:ext cx="8124900" cy="17982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The Problem</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sp>
        <p:nvSpPr>
          <p:cNvPr id="322" name="Google Shape;322;p52"/>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a:t>Brainstorming</a:t>
            </a:r>
            <a:endParaRPr/>
          </a:p>
        </p:txBody>
      </p:sp>
      <p:sp>
        <p:nvSpPr>
          <p:cNvPr id="323" name="Google Shape;323;p52"/>
          <p:cNvSpPr txBox="1"/>
          <p:nvPr>
            <p:ph idx="1" type="body"/>
          </p:nvPr>
        </p:nvSpPr>
        <p:spPr>
          <a:xfrm>
            <a:off x="311700" y="1391378"/>
            <a:ext cx="2808000" cy="3179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Allow time for brainstorming …</a:t>
            </a:r>
            <a:endParaRPr/>
          </a:p>
          <a:p>
            <a:pPr indent="0" lvl="0" marL="0" rtl="0">
              <a:spcBef>
                <a:spcPts val="1600"/>
              </a:spcBef>
              <a:spcAft>
                <a:spcPts val="1600"/>
              </a:spcAft>
              <a:buNone/>
            </a:pPr>
            <a:r>
              <a:rPr lang="en"/>
              <a:t>Include the think sheet in the project grade</a:t>
            </a:r>
            <a:endParaRPr/>
          </a:p>
        </p:txBody>
      </p:sp>
      <p:sp>
        <p:nvSpPr>
          <p:cNvPr id="324" name="Google Shape;324;p52"/>
          <p:cNvSpPr/>
          <p:nvPr/>
        </p:nvSpPr>
        <p:spPr>
          <a:xfrm>
            <a:off x="4289475" y="524050"/>
            <a:ext cx="4347600" cy="420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Google Shape;329;p53"/>
          <p:cNvSpPr txBox="1"/>
          <p:nvPr>
            <p:ph type="title"/>
          </p:nvPr>
        </p:nvSpPr>
        <p:spPr>
          <a:xfrm>
            <a:off x="5406550" y="329250"/>
            <a:ext cx="3981900" cy="6291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3600"/>
              <a:t>Non Literal-</a:t>
            </a:r>
            <a:endParaRPr sz="3600"/>
          </a:p>
          <a:p>
            <a:pPr indent="0" lvl="0" marL="0" rtl="0">
              <a:spcBef>
                <a:spcPts val="0"/>
              </a:spcBef>
              <a:spcAft>
                <a:spcPts val="0"/>
              </a:spcAft>
              <a:buNone/>
            </a:pPr>
            <a:r>
              <a:rPr lang="en" sz="3600"/>
              <a:t>Self Portrait</a:t>
            </a:r>
            <a:endParaRPr sz="3600"/>
          </a:p>
        </p:txBody>
      </p:sp>
      <p:pic>
        <p:nvPicPr>
          <p:cNvPr descr="Man mid-jump at skatepark in California" id="330" name="Google Shape;330;p53"/>
          <p:cNvPicPr preferRelativeResize="0"/>
          <p:nvPr/>
        </p:nvPicPr>
        <p:blipFill rotWithShape="1">
          <a:blip r:embed="rId3">
            <a:alphaModFix/>
          </a:blip>
          <a:srcRect b="0" l="0" r="41127" t="0"/>
          <a:stretch/>
        </p:blipFill>
        <p:spPr>
          <a:xfrm>
            <a:off x="0" y="0"/>
            <a:ext cx="4572001" cy="5143501"/>
          </a:xfrm>
          <a:prstGeom prst="rect">
            <a:avLst/>
          </a:prstGeom>
          <a:noFill/>
          <a:ln>
            <a:noFill/>
          </a:ln>
        </p:spPr>
      </p:pic>
      <p:pic>
        <p:nvPicPr>
          <p:cNvPr id="331" name="Google Shape;331;p53"/>
          <p:cNvPicPr preferRelativeResize="0"/>
          <p:nvPr/>
        </p:nvPicPr>
        <p:blipFill>
          <a:blip r:embed="rId4">
            <a:alphaModFix/>
          </a:blip>
          <a:stretch>
            <a:fillRect/>
          </a:stretch>
        </p:blipFill>
        <p:spPr>
          <a:xfrm>
            <a:off x="0" y="-11425"/>
            <a:ext cx="5143502" cy="514350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sp>
        <p:nvSpPr>
          <p:cNvPr id="336" name="Google Shape;336;p54"/>
          <p:cNvSpPr txBox="1"/>
          <p:nvPr>
            <p:ph type="title"/>
          </p:nvPr>
        </p:nvSpPr>
        <p:spPr>
          <a:xfrm>
            <a:off x="5406550" y="329250"/>
            <a:ext cx="3981900" cy="6291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3600"/>
              <a:t>Non Literal-</a:t>
            </a:r>
            <a:endParaRPr sz="3600"/>
          </a:p>
          <a:p>
            <a:pPr indent="0" lvl="0" marL="0" rtl="0">
              <a:spcBef>
                <a:spcPts val="0"/>
              </a:spcBef>
              <a:spcAft>
                <a:spcPts val="0"/>
              </a:spcAft>
              <a:buNone/>
            </a:pPr>
            <a:r>
              <a:rPr lang="en" sz="3600"/>
              <a:t>Self Portrait</a:t>
            </a:r>
            <a:endParaRPr sz="3600"/>
          </a:p>
        </p:txBody>
      </p:sp>
      <p:pic>
        <p:nvPicPr>
          <p:cNvPr id="337" name="Google Shape;337;p54"/>
          <p:cNvPicPr preferRelativeResize="0"/>
          <p:nvPr/>
        </p:nvPicPr>
        <p:blipFill rotWithShape="1">
          <a:blip r:embed="rId3">
            <a:alphaModFix/>
          </a:blip>
          <a:srcRect b="6768" l="0" r="0" t="0"/>
          <a:stretch/>
        </p:blipFill>
        <p:spPr>
          <a:xfrm>
            <a:off x="0" y="-11425"/>
            <a:ext cx="4507299" cy="51435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sp>
        <p:nvSpPr>
          <p:cNvPr id="342" name="Google Shape;342;p55"/>
          <p:cNvSpPr txBox="1"/>
          <p:nvPr>
            <p:ph type="title"/>
          </p:nvPr>
        </p:nvSpPr>
        <p:spPr>
          <a:xfrm>
            <a:off x="5406550" y="329250"/>
            <a:ext cx="3981900" cy="6291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3600"/>
              <a:t>Non Literal-</a:t>
            </a:r>
            <a:endParaRPr sz="3600"/>
          </a:p>
          <a:p>
            <a:pPr indent="0" lvl="0" marL="0" rtl="0">
              <a:spcBef>
                <a:spcPts val="0"/>
              </a:spcBef>
              <a:spcAft>
                <a:spcPts val="0"/>
              </a:spcAft>
              <a:buNone/>
            </a:pPr>
            <a:r>
              <a:rPr lang="en" sz="3600"/>
              <a:t>Self Portrait</a:t>
            </a:r>
            <a:endParaRPr sz="3600"/>
          </a:p>
        </p:txBody>
      </p:sp>
      <p:pic>
        <p:nvPicPr>
          <p:cNvPr id="343" name="Google Shape;343;p55"/>
          <p:cNvPicPr preferRelativeResize="0"/>
          <p:nvPr/>
        </p:nvPicPr>
        <p:blipFill rotWithShape="1">
          <a:blip r:embed="rId3">
            <a:alphaModFix/>
          </a:blip>
          <a:srcRect b="0" l="0" r="25322" t="0"/>
          <a:stretch/>
        </p:blipFill>
        <p:spPr>
          <a:xfrm>
            <a:off x="0" y="193375"/>
            <a:ext cx="5305254" cy="473622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sp>
        <p:nvSpPr>
          <p:cNvPr id="348" name="Google Shape;348;p56"/>
          <p:cNvSpPr txBox="1"/>
          <p:nvPr>
            <p:ph type="title"/>
          </p:nvPr>
        </p:nvSpPr>
        <p:spPr>
          <a:xfrm>
            <a:off x="5406550" y="329250"/>
            <a:ext cx="3981900" cy="6291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3600"/>
              <a:t>Non Literal-</a:t>
            </a:r>
            <a:endParaRPr sz="3600"/>
          </a:p>
          <a:p>
            <a:pPr indent="0" lvl="0" marL="0" rtl="0">
              <a:spcBef>
                <a:spcPts val="0"/>
              </a:spcBef>
              <a:spcAft>
                <a:spcPts val="0"/>
              </a:spcAft>
              <a:buNone/>
            </a:pPr>
            <a:r>
              <a:rPr lang="en" sz="3600"/>
              <a:t>Self Portrait</a:t>
            </a:r>
            <a:endParaRPr sz="3600"/>
          </a:p>
        </p:txBody>
      </p:sp>
      <p:pic>
        <p:nvPicPr>
          <p:cNvPr id="349" name="Google Shape;349;p56"/>
          <p:cNvPicPr preferRelativeResize="0"/>
          <p:nvPr/>
        </p:nvPicPr>
        <p:blipFill>
          <a:blip r:embed="rId3">
            <a:alphaModFix/>
          </a:blip>
          <a:stretch>
            <a:fillRect/>
          </a:stretch>
        </p:blipFill>
        <p:spPr>
          <a:xfrm>
            <a:off x="-2" y="0"/>
            <a:ext cx="5143500" cy="5143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Google Shape;354;p57"/>
          <p:cNvSpPr txBox="1"/>
          <p:nvPr>
            <p:ph type="title"/>
          </p:nvPr>
        </p:nvSpPr>
        <p:spPr>
          <a:xfrm>
            <a:off x="5406550" y="329250"/>
            <a:ext cx="3981900" cy="6291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3600"/>
              <a:t>Non Literal-</a:t>
            </a:r>
            <a:endParaRPr sz="3600"/>
          </a:p>
          <a:p>
            <a:pPr indent="0" lvl="0" marL="0" rtl="0">
              <a:spcBef>
                <a:spcPts val="0"/>
              </a:spcBef>
              <a:spcAft>
                <a:spcPts val="0"/>
              </a:spcAft>
              <a:buNone/>
            </a:pPr>
            <a:r>
              <a:rPr lang="en" sz="3600"/>
              <a:t>Self Portrait</a:t>
            </a:r>
            <a:endParaRPr sz="3600"/>
          </a:p>
        </p:txBody>
      </p:sp>
      <p:pic>
        <p:nvPicPr>
          <p:cNvPr descr="Man mid-jump at skatepark in California" id="355" name="Google Shape;355;p57"/>
          <p:cNvPicPr preferRelativeResize="0"/>
          <p:nvPr/>
        </p:nvPicPr>
        <p:blipFill rotWithShape="1">
          <a:blip r:embed="rId3">
            <a:alphaModFix/>
          </a:blip>
          <a:srcRect b="0" l="0" r="41127" t="0"/>
          <a:stretch/>
        </p:blipFill>
        <p:spPr>
          <a:xfrm>
            <a:off x="0" y="0"/>
            <a:ext cx="4572001" cy="5143501"/>
          </a:xfrm>
          <a:prstGeom prst="rect">
            <a:avLst/>
          </a:prstGeom>
          <a:noFill/>
          <a:ln>
            <a:noFill/>
          </a:ln>
        </p:spPr>
      </p:pic>
      <p:pic>
        <p:nvPicPr>
          <p:cNvPr id="356" name="Google Shape;356;p57"/>
          <p:cNvPicPr preferRelativeResize="0"/>
          <p:nvPr/>
        </p:nvPicPr>
        <p:blipFill>
          <a:blip r:embed="rId4">
            <a:alphaModFix/>
          </a:blip>
          <a:stretch>
            <a:fillRect/>
          </a:stretch>
        </p:blipFill>
        <p:spPr>
          <a:xfrm>
            <a:off x="0" y="-11425"/>
            <a:ext cx="5143502" cy="5143502"/>
          </a:xfrm>
          <a:prstGeom prst="rect">
            <a:avLst/>
          </a:prstGeom>
          <a:noFill/>
          <a:ln>
            <a:noFill/>
          </a:ln>
        </p:spPr>
      </p:pic>
      <p:pic>
        <p:nvPicPr>
          <p:cNvPr id="357" name="Google Shape;357;p57"/>
          <p:cNvPicPr preferRelativeResize="0"/>
          <p:nvPr/>
        </p:nvPicPr>
        <p:blipFill>
          <a:blip r:embed="rId5">
            <a:alphaModFix/>
          </a:blip>
          <a:stretch>
            <a:fillRect/>
          </a:stretch>
        </p:blipFill>
        <p:spPr>
          <a:xfrm>
            <a:off x="-1" y="0"/>
            <a:ext cx="5143500" cy="5143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sp>
        <p:nvSpPr>
          <p:cNvPr id="362" name="Google Shape;362;p58"/>
          <p:cNvSpPr txBox="1"/>
          <p:nvPr>
            <p:ph type="title"/>
          </p:nvPr>
        </p:nvSpPr>
        <p:spPr>
          <a:xfrm>
            <a:off x="509550" y="485225"/>
            <a:ext cx="8124900" cy="40005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#thankyou</a:t>
            </a:r>
            <a:endParaRPr/>
          </a:p>
          <a:p>
            <a:pPr indent="0" lvl="0" marL="0" rtl="0">
              <a:spcBef>
                <a:spcPts val="0"/>
              </a:spcBef>
              <a:spcAft>
                <a:spcPts val="0"/>
              </a:spcAft>
              <a:buNone/>
            </a:pPr>
            <a:r>
              <a:rPr lang="en"/>
              <a:t>#theend</a:t>
            </a:r>
            <a:endParaRPr/>
          </a:p>
          <a:p>
            <a:pPr indent="0" lvl="0" marL="0">
              <a:spcBef>
                <a:spcPts val="0"/>
              </a:spcBef>
              <a:spcAft>
                <a:spcPts val="0"/>
              </a:spcAft>
              <a:buNone/>
            </a:pPr>
            <a:r>
              <a:rPr lang="en" sz="2400"/>
              <a:t>--</a:t>
            </a:r>
            <a:endParaRPr sz="2400"/>
          </a:p>
          <a:p>
            <a:pPr indent="0" lvl="0" marL="0">
              <a:spcBef>
                <a:spcPts val="0"/>
              </a:spcBef>
              <a:spcAft>
                <a:spcPts val="0"/>
              </a:spcAft>
              <a:buNone/>
            </a:pPr>
            <a:r>
              <a:t/>
            </a:r>
            <a:endParaRPr sz="2400"/>
          </a:p>
          <a:p>
            <a:pPr indent="0" lvl="0" marL="0">
              <a:spcBef>
                <a:spcPts val="0"/>
              </a:spcBef>
              <a:spcAft>
                <a:spcPts val="0"/>
              </a:spcAft>
              <a:buNone/>
            </a:pPr>
            <a:r>
              <a:rPr lang="en" sz="2400"/>
              <a:t>#follow4follow</a:t>
            </a:r>
            <a:endParaRPr sz="2400"/>
          </a:p>
          <a:p>
            <a:pPr indent="0" lvl="0" marL="0" rtl="0">
              <a:spcBef>
                <a:spcPts val="0"/>
              </a:spcBef>
              <a:spcAft>
                <a:spcPts val="0"/>
              </a:spcAft>
              <a:buNone/>
            </a:pPr>
            <a:r>
              <a:rPr lang="en" sz="6000"/>
              <a:t>c</a:t>
            </a:r>
            <a:r>
              <a:rPr lang="en" sz="6000"/>
              <a:t>arolyn_ballou</a:t>
            </a:r>
            <a:endParaRPr sz="60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sp>
        <p:nvSpPr>
          <p:cNvPr id="367" name="Google Shape;367;p59"/>
          <p:cNvSpPr txBox="1"/>
          <p:nvPr>
            <p:ph type="title"/>
          </p:nvPr>
        </p:nvSpPr>
        <p:spPr>
          <a:xfrm>
            <a:off x="509550" y="485225"/>
            <a:ext cx="8124900" cy="40005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sz="4600"/>
              <a:t>ballouc@lakeridgeacademy.org</a:t>
            </a:r>
            <a:endParaRPr sz="4600"/>
          </a:p>
          <a:p>
            <a:pPr indent="0" lvl="0" marL="0" rtl="0">
              <a:spcBef>
                <a:spcPts val="0"/>
              </a:spcBef>
              <a:spcAft>
                <a:spcPts val="0"/>
              </a:spcAft>
              <a:buNone/>
            </a:pPr>
            <a:r>
              <a:rPr lang="en" sz="2400"/>
              <a:t>--</a:t>
            </a:r>
            <a:endParaRPr sz="2400"/>
          </a:p>
          <a:p>
            <a:pPr indent="0" lvl="0" marL="0" rtl="0">
              <a:spcBef>
                <a:spcPts val="0"/>
              </a:spcBef>
              <a:spcAft>
                <a:spcPts val="0"/>
              </a:spcAft>
              <a:buNone/>
            </a:pPr>
            <a:r>
              <a:rPr lang="en" sz="6000"/>
              <a:t>216-849-8262</a:t>
            </a:r>
            <a:endParaRPr sz="6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sp>
        <p:nvSpPr>
          <p:cNvPr id="81" name="Google Shape;81;p17"/>
          <p:cNvSpPr txBox="1"/>
          <p:nvPr>
            <p:ph type="title"/>
          </p:nvPr>
        </p:nvSpPr>
        <p:spPr>
          <a:xfrm>
            <a:off x="265500" y="1107950"/>
            <a:ext cx="4045200" cy="16836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The plague of the selfie</a:t>
            </a:r>
            <a:endParaRPr/>
          </a:p>
        </p:txBody>
      </p:sp>
      <p:sp>
        <p:nvSpPr>
          <p:cNvPr id="82" name="Google Shape;82;p17"/>
          <p:cNvSpPr txBox="1"/>
          <p:nvPr>
            <p:ph idx="1" type="subTitle"/>
          </p:nvPr>
        </p:nvSpPr>
        <p:spPr>
          <a:xfrm>
            <a:off x="265500" y="2845201"/>
            <a:ext cx="4045200" cy="1345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#selfiestick</a:t>
            </a:r>
            <a:endParaRPr/>
          </a:p>
          <a:p>
            <a:pPr indent="0" lvl="0" marL="0">
              <a:spcBef>
                <a:spcPts val="0"/>
              </a:spcBef>
              <a:spcAft>
                <a:spcPts val="0"/>
              </a:spcAft>
              <a:buNone/>
            </a:pPr>
            <a:r>
              <a:rPr lang="en"/>
              <a:t>#snapchatselfie</a:t>
            </a:r>
            <a:endParaRPr/>
          </a:p>
          <a:p>
            <a:pPr indent="0" lvl="0" marL="0">
              <a:spcBef>
                <a:spcPts val="0"/>
              </a:spcBef>
              <a:spcAft>
                <a:spcPts val="0"/>
              </a:spcAft>
              <a:buNone/>
            </a:pPr>
            <a:r>
              <a:rPr lang="en"/>
              <a:t>#perfection</a:t>
            </a:r>
            <a:endParaRPr/>
          </a:p>
        </p:txBody>
      </p:sp>
      <p:pic>
        <p:nvPicPr>
          <p:cNvPr id="83" name="Google Shape;83;p17"/>
          <p:cNvPicPr preferRelativeResize="0"/>
          <p:nvPr/>
        </p:nvPicPr>
        <p:blipFill>
          <a:blip r:embed="rId3">
            <a:alphaModFix/>
          </a:blip>
          <a:stretch>
            <a:fillRect/>
          </a:stretch>
        </p:blipFill>
        <p:spPr>
          <a:xfrm>
            <a:off x="4572000" y="-16775"/>
            <a:ext cx="4765353" cy="3068674"/>
          </a:xfrm>
          <a:prstGeom prst="rect">
            <a:avLst/>
          </a:prstGeom>
          <a:noFill/>
          <a:ln>
            <a:noFill/>
          </a:ln>
        </p:spPr>
      </p:pic>
      <p:pic>
        <p:nvPicPr>
          <p:cNvPr id="84" name="Google Shape;84;p17"/>
          <p:cNvPicPr preferRelativeResize="0"/>
          <p:nvPr/>
        </p:nvPicPr>
        <p:blipFill rotWithShape="1">
          <a:blip r:embed="rId4">
            <a:alphaModFix/>
          </a:blip>
          <a:srcRect b="28652" l="0" r="0" t="0"/>
          <a:stretch/>
        </p:blipFill>
        <p:spPr>
          <a:xfrm>
            <a:off x="4765350" y="2985998"/>
            <a:ext cx="4571998" cy="21575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Google Shape;89;p18"/>
          <p:cNvSpPr txBox="1"/>
          <p:nvPr>
            <p:ph type="title"/>
          </p:nvPr>
        </p:nvSpPr>
        <p:spPr>
          <a:xfrm>
            <a:off x="265500" y="678225"/>
            <a:ext cx="4045200" cy="16836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a:t>Diversity is key</a:t>
            </a:r>
            <a:endParaRPr/>
          </a:p>
        </p:txBody>
      </p:sp>
      <p:sp>
        <p:nvSpPr>
          <p:cNvPr id="90" name="Google Shape;90;p18"/>
          <p:cNvSpPr txBox="1"/>
          <p:nvPr>
            <p:ph idx="1" type="subTitle"/>
          </p:nvPr>
        </p:nvSpPr>
        <p:spPr>
          <a:xfrm>
            <a:off x="265500" y="2516899"/>
            <a:ext cx="4045200" cy="238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2400">
                <a:solidFill>
                  <a:srgbClr val="000000"/>
                </a:solidFill>
                <a:highlight>
                  <a:srgbClr val="FFFFFF"/>
                </a:highlight>
                <a:latin typeface="Roboto"/>
                <a:ea typeface="Roboto"/>
                <a:cs typeface="Roboto"/>
                <a:sym typeface="Roboto"/>
              </a:rPr>
              <a:t>#abstractphotography #blackandwhite</a:t>
            </a:r>
            <a:endParaRPr sz="2400">
              <a:solidFill>
                <a:srgbClr val="000000"/>
              </a:solidFill>
              <a:highlight>
                <a:srgbClr val="FFFFFF"/>
              </a:highlight>
              <a:latin typeface="Roboto"/>
              <a:ea typeface="Roboto"/>
              <a:cs typeface="Roboto"/>
              <a:sym typeface="Roboto"/>
            </a:endParaRPr>
          </a:p>
          <a:p>
            <a:pPr indent="0" lvl="0" marL="0">
              <a:spcBef>
                <a:spcPts val="0"/>
              </a:spcBef>
              <a:spcAft>
                <a:spcPts val="0"/>
              </a:spcAft>
              <a:buNone/>
            </a:pPr>
            <a:r>
              <a:rPr lang="en" sz="2400">
                <a:solidFill>
                  <a:srgbClr val="000000"/>
                </a:solidFill>
                <a:highlight>
                  <a:srgbClr val="FFFFFF"/>
                </a:highlight>
                <a:latin typeface="Roboto"/>
                <a:ea typeface="Roboto"/>
                <a:cs typeface="Roboto"/>
                <a:sym typeface="Roboto"/>
              </a:rPr>
              <a:t>#blackandwhitephoto #artlovers </a:t>
            </a:r>
            <a:endParaRPr sz="2400">
              <a:solidFill>
                <a:srgbClr val="000000"/>
              </a:solidFill>
              <a:highlight>
                <a:srgbClr val="FFFFFF"/>
              </a:highlight>
              <a:latin typeface="Roboto"/>
              <a:ea typeface="Roboto"/>
              <a:cs typeface="Roboto"/>
              <a:sym typeface="Roboto"/>
            </a:endParaRPr>
          </a:p>
          <a:p>
            <a:pPr indent="0" lvl="0" marL="0">
              <a:spcBef>
                <a:spcPts val="0"/>
              </a:spcBef>
              <a:spcAft>
                <a:spcPts val="0"/>
              </a:spcAft>
              <a:buNone/>
            </a:pPr>
            <a:r>
              <a:rPr lang="en" sz="2400">
                <a:solidFill>
                  <a:srgbClr val="000000"/>
                </a:solidFill>
                <a:highlight>
                  <a:srgbClr val="FFFFFF"/>
                </a:highlight>
                <a:latin typeface="Roboto"/>
                <a:ea typeface="Roboto"/>
                <a:cs typeface="Roboto"/>
                <a:sym typeface="Roboto"/>
              </a:rPr>
              <a:t>#photographer</a:t>
            </a:r>
            <a:endParaRPr sz="2400">
              <a:solidFill>
                <a:srgbClr val="000000"/>
              </a:solidFill>
              <a:highlight>
                <a:srgbClr val="FFFFFF"/>
              </a:highlight>
              <a:latin typeface="Roboto"/>
              <a:ea typeface="Roboto"/>
              <a:cs typeface="Roboto"/>
              <a:sym typeface="Roboto"/>
            </a:endParaRPr>
          </a:p>
          <a:p>
            <a:pPr indent="0" lvl="0" marL="0" rtl="0">
              <a:spcBef>
                <a:spcPts val="0"/>
              </a:spcBef>
              <a:spcAft>
                <a:spcPts val="0"/>
              </a:spcAft>
              <a:buNone/>
            </a:pPr>
            <a:r>
              <a:rPr lang="en" sz="2400">
                <a:solidFill>
                  <a:srgbClr val="000000"/>
                </a:solidFill>
                <a:highlight>
                  <a:srgbClr val="FFFFFF"/>
                </a:highlight>
                <a:latin typeface="Roboto"/>
                <a:ea typeface="Roboto"/>
                <a:cs typeface="Roboto"/>
                <a:sym typeface="Roboto"/>
              </a:rPr>
              <a:t>#fineartphotography</a:t>
            </a:r>
            <a:endParaRPr sz="2400"/>
          </a:p>
        </p:txBody>
      </p:sp>
      <p:pic>
        <p:nvPicPr>
          <p:cNvPr id="91" name="Google Shape;91;p18"/>
          <p:cNvPicPr preferRelativeResize="0"/>
          <p:nvPr/>
        </p:nvPicPr>
        <p:blipFill>
          <a:blip r:embed="rId3">
            <a:alphaModFix/>
          </a:blip>
          <a:stretch>
            <a:fillRect/>
          </a:stretch>
        </p:blipFill>
        <p:spPr>
          <a:xfrm>
            <a:off x="4615500" y="0"/>
            <a:ext cx="4528502" cy="3040050"/>
          </a:xfrm>
          <a:prstGeom prst="rect">
            <a:avLst/>
          </a:prstGeom>
          <a:noFill/>
          <a:ln>
            <a:noFill/>
          </a:ln>
        </p:spPr>
      </p:pic>
      <p:pic>
        <p:nvPicPr>
          <p:cNvPr id="92" name="Google Shape;92;p18"/>
          <p:cNvPicPr preferRelativeResize="0"/>
          <p:nvPr/>
        </p:nvPicPr>
        <p:blipFill rotWithShape="1">
          <a:blip r:embed="rId4">
            <a:alphaModFix/>
          </a:blip>
          <a:srcRect b="28387" l="0" r="0" t="0"/>
          <a:stretch/>
        </p:blipFill>
        <p:spPr>
          <a:xfrm>
            <a:off x="4615500" y="3040050"/>
            <a:ext cx="4528498" cy="2103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Google Shape;97;p19"/>
          <p:cNvSpPr txBox="1"/>
          <p:nvPr>
            <p:ph type="title"/>
          </p:nvPr>
        </p:nvSpPr>
        <p:spPr>
          <a:xfrm>
            <a:off x="509550" y="1423875"/>
            <a:ext cx="8124900" cy="17982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The Solution</a:t>
            </a:r>
            <a:endParaRPr/>
          </a:p>
          <a:p>
            <a:pPr indent="0" lvl="0" marL="0" rtl="0">
              <a:spcBef>
                <a:spcPts val="0"/>
              </a:spcBef>
              <a:spcAft>
                <a:spcPts val="0"/>
              </a:spcAft>
              <a:buNone/>
            </a:pPr>
            <a:r>
              <a:rPr lang="en" sz="2400"/>
              <a:t>-What works in my classroom-</a:t>
            </a:r>
            <a:endParaRPr sz="24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20"/>
          <p:cNvSpPr txBox="1"/>
          <p:nvPr>
            <p:ph type="title"/>
          </p:nvPr>
        </p:nvSpPr>
        <p:spPr>
          <a:xfrm>
            <a:off x="490250" y="526350"/>
            <a:ext cx="6749400" cy="4090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Create a seperate account for</a:t>
            </a:r>
            <a:endParaRPr/>
          </a:p>
          <a:p>
            <a:pPr indent="0" lvl="0" marL="0">
              <a:spcBef>
                <a:spcPts val="0"/>
              </a:spcBef>
              <a:spcAft>
                <a:spcPts val="0"/>
              </a:spcAft>
              <a:buNone/>
            </a:pPr>
            <a:r>
              <a:rPr lang="en"/>
              <a:t>Fine Art Photography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Google Shape;107;p21"/>
          <p:cNvSpPr txBox="1"/>
          <p:nvPr>
            <p:ph idx="1" type="body"/>
          </p:nvPr>
        </p:nvSpPr>
        <p:spPr>
          <a:xfrm>
            <a:off x="457200" y="456600"/>
            <a:ext cx="4522800" cy="4230300"/>
          </a:xfrm>
          <a:prstGeom prst="rect">
            <a:avLst/>
          </a:prstGeom>
          <a:solidFill>
            <a:schemeClr val="lt2"/>
          </a:solidFill>
        </p:spPr>
        <p:txBody>
          <a:bodyPr anchorCtr="0" anchor="t" bIns="91425" lIns="91425" spcFirstLastPara="1" rIns="91425" wrap="square" tIns="91425">
            <a:noAutofit/>
          </a:bodyPr>
          <a:lstStyle/>
          <a:p>
            <a:pPr indent="0" lvl="0" marL="0" rtl="0" algn="ctr">
              <a:spcBef>
                <a:spcPts val="0"/>
              </a:spcBef>
              <a:spcAft>
                <a:spcPts val="0"/>
              </a:spcAft>
              <a:buNone/>
            </a:pPr>
            <a:r>
              <a:t/>
            </a:r>
            <a:endParaRPr sz="2400"/>
          </a:p>
          <a:p>
            <a:pPr indent="0" lvl="0" marL="0" algn="ctr">
              <a:spcBef>
                <a:spcPts val="0"/>
              </a:spcBef>
              <a:spcAft>
                <a:spcPts val="0"/>
              </a:spcAft>
              <a:buNone/>
            </a:pPr>
            <a:r>
              <a:rPr lang="en" sz="3600"/>
              <a:t>Own your hashtag</a:t>
            </a:r>
            <a:endParaRPr sz="3600"/>
          </a:p>
        </p:txBody>
      </p:sp>
      <p:pic>
        <p:nvPicPr>
          <p:cNvPr id="108" name="Google Shape;108;p21"/>
          <p:cNvPicPr preferRelativeResize="0"/>
          <p:nvPr/>
        </p:nvPicPr>
        <p:blipFill>
          <a:blip r:embed="rId3">
            <a:alphaModFix/>
          </a:blip>
          <a:stretch>
            <a:fillRect/>
          </a:stretch>
        </p:blipFill>
        <p:spPr>
          <a:xfrm>
            <a:off x="5833724" y="109625"/>
            <a:ext cx="2744451" cy="4881476"/>
          </a:xfrm>
          <a:prstGeom prst="rect">
            <a:avLst/>
          </a:prstGeom>
          <a:noFill/>
          <a:ln>
            <a:noFill/>
          </a:ln>
        </p:spPr>
      </p:pic>
      <p:sp>
        <p:nvSpPr>
          <p:cNvPr id="109" name="Google Shape;109;p21"/>
          <p:cNvSpPr txBox="1"/>
          <p:nvPr/>
        </p:nvSpPr>
        <p:spPr>
          <a:xfrm>
            <a:off x="669625" y="3173450"/>
            <a:ext cx="3951000" cy="9705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3600"/>
              <a:t>#digphoto2017</a:t>
            </a:r>
            <a:endParaRPr sz="3600"/>
          </a:p>
        </p:txBody>
      </p:sp>
    </p:spTree>
  </p:cSld>
  <p:clrMapOvr>
    <a:masterClrMapping/>
  </p:clrMapOvr>
</p:sld>
</file>

<file path=ppt/theme/theme1.xml><?xml version="1.0" encoding="utf-8"?>
<a:theme xmlns:a="http://schemas.openxmlformats.org/drawingml/2006/main" xmlns:r="http://schemas.openxmlformats.org/officeDocument/2006/relationships"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