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03" r:id="rId2"/>
    <p:sldId id="304" r:id="rId3"/>
    <p:sldId id="305" r:id="rId4"/>
    <p:sldId id="306" r:id="rId5"/>
    <p:sldId id="260" r:id="rId6"/>
    <p:sldId id="261" r:id="rId7"/>
    <p:sldId id="262" r:id="rId8"/>
    <p:sldId id="265" r:id="rId9"/>
    <p:sldId id="267" r:id="rId10"/>
    <p:sldId id="269" r:id="rId11"/>
    <p:sldId id="312" r:id="rId12"/>
    <p:sldId id="313" r:id="rId13"/>
    <p:sldId id="314" r:id="rId14"/>
    <p:sldId id="271" r:id="rId15"/>
    <p:sldId id="275" r:id="rId16"/>
    <p:sldId id="276" r:id="rId17"/>
    <p:sldId id="281" r:id="rId18"/>
    <p:sldId id="287" r:id="rId19"/>
    <p:sldId id="288" r:id="rId20"/>
    <p:sldId id="256" r:id="rId21"/>
    <p:sldId id="289" r:id="rId22"/>
    <p:sldId id="290" r:id="rId23"/>
    <p:sldId id="291" r:id="rId24"/>
    <p:sldId id="307" r:id="rId25"/>
    <p:sldId id="308" r:id="rId26"/>
    <p:sldId id="309" r:id="rId27"/>
    <p:sldId id="310" r:id="rId28"/>
    <p:sldId id="315" r:id="rId29"/>
    <p:sldId id="292" r:id="rId30"/>
    <p:sldId id="293" r:id="rId31"/>
    <p:sldId id="294" r:id="rId32"/>
    <p:sldId id="295" r:id="rId33"/>
    <p:sldId id="297" r:id="rId34"/>
    <p:sldId id="316" r:id="rId35"/>
    <p:sldId id="311" r:id="rId36"/>
    <p:sldId id="259" r:id="rId37"/>
    <p:sldId id="317" r:id="rId38"/>
    <p:sldId id="3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58" autoAdjust="0"/>
    <p:restoredTop sz="94660"/>
  </p:normalViewPr>
  <p:slideViewPr>
    <p:cSldViewPr snapToGrid="0">
      <p:cViewPr varScale="1">
        <p:scale>
          <a:sx n="73" d="100"/>
          <a:sy n="73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50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0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15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62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13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8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89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20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4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0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8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4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4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C7FDECD-3552-42D6-86D6-B516E30306FB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D0DE255-1584-489C-9A2C-8D847201E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778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21" t="16667" r="11640" b="27442"/>
          <a:stretch/>
        </p:blipFill>
        <p:spPr>
          <a:xfrm>
            <a:off x="0" y="26126"/>
            <a:ext cx="12192000" cy="48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510" t="54857" r="11579" b="8519"/>
          <a:stretch/>
        </p:blipFill>
        <p:spPr>
          <a:xfrm>
            <a:off x="0" y="2435736"/>
            <a:ext cx="11946412" cy="4340859"/>
          </a:xfrm>
          <a:prstGeom prst="rect">
            <a:avLst/>
          </a:prstGeom>
        </p:spPr>
      </p:pic>
      <p:pic>
        <p:nvPicPr>
          <p:cNvPr id="1026" name="Picture 2" descr="Image result for black paper drawings sha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3" y="451554"/>
            <a:ext cx="3754215" cy="32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hite charcoal shad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t="13438" r="27147"/>
          <a:stretch/>
        </p:blipFill>
        <p:spPr bwMode="auto">
          <a:xfrm>
            <a:off x="4234667" y="310071"/>
            <a:ext cx="3188506" cy="32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5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29" t="16927" r="11493" b="4948"/>
          <a:stretch/>
        </p:blipFill>
        <p:spPr>
          <a:xfrm>
            <a:off x="0" y="0"/>
            <a:ext cx="12252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8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68" t="16667" r="11493" b="5468"/>
          <a:stretch/>
        </p:blipFill>
        <p:spPr>
          <a:xfrm>
            <a:off x="0" y="-1"/>
            <a:ext cx="12192000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9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68" t="16666" r="11493" b="5209"/>
          <a:stretch/>
        </p:blipFill>
        <p:spPr>
          <a:xfrm>
            <a:off x="0" y="-1"/>
            <a:ext cx="12192000" cy="686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0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21" t="16406" r="11347" b="61620"/>
          <a:stretch/>
        </p:blipFill>
        <p:spPr>
          <a:xfrm>
            <a:off x="0" y="2403566"/>
            <a:ext cx="12192000" cy="19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23" t="16666" r="11785" b="5209"/>
          <a:stretch/>
        </p:blipFill>
        <p:spPr>
          <a:xfrm>
            <a:off x="0" y="13063"/>
            <a:ext cx="12192000" cy="687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2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761" t="16146" r="11493" b="5209"/>
          <a:stretch/>
        </p:blipFill>
        <p:spPr>
          <a:xfrm>
            <a:off x="0" y="-19050"/>
            <a:ext cx="12192000" cy="69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68" t="16666" r="11640" b="5209"/>
          <a:stretch/>
        </p:blipFill>
        <p:spPr>
          <a:xfrm>
            <a:off x="0" y="-1"/>
            <a:ext cx="12192000" cy="687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21" t="16927" r="11347" b="4948"/>
          <a:stretch/>
        </p:blipFill>
        <p:spPr>
          <a:xfrm>
            <a:off x="0" y="0"/>
            <a:ext cx="12192000" cy="68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0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68" t="16667" r="11347" b="5468"/>
          <a:stretch/>
        </p:blipFill>
        <p:spPr>
          <a:xfrm>
            <a:off x="0" y="0"/>
            <a:ext cx="12248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1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7" t="16667" r="11786" b="4948"/>
          <a:stretch/>
        </p:blipFill>
        <p:spPr>
          <a:xfrm>
            <a:off x="0" y="-6531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322" t="16666" r="11493" b="5209"/>
          <a:stretch/>
        </p:blipFill>
        <p:spPr>
          <a:xfrm>
            <a:off x="0" y="0"/>
            <a:ext cx="12207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22" t="16406" r="11493" b="4948"/>
          <a:stretch/>
        </p:blipFill>
        <p:spPr>
          <a:xfrm>
            <a:off x="0" y="-1"/>
            <a:ext cx="12192000" cy="68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23" t="16406" r="11785" b="5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5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30" t="16667" r="11493" b="4948"/>
          <a:stretch/>
        </p:blipFill>
        <p:spPr>
          <a:xfrm>
            <a:off x="0" y="0"/>
            <a:ext cx="12212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322" t="16407" r="41878" b="5468"/>
          <a:stretch/>
        </p:blipFill>
        <p:spPr>
          <a:xfrm>
            <a:off x="1445188" y="0"/>
            <a:ext cx="746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8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568" t="16667" r="11640" b="5468"/>
          <a:stretch/>
        </p:blipFill>
        <p:spPr>
          <a:xfrm>
            <a:off x="3774780" y="0"/>
            <a:ext cx="7643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08" t="16406" r="53317" b="5208"/>
          <a:stretch/>
        </p:blipFill>
        <p:spPr>
          <a:xfrm rot="5400000">
            <a:off x="2028486" y="-208650"/>
            <a:ext cx="6548275" cy="727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9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056" t="16407" r="11493" b="4687"/>
          <a:stretch/>
        </p:blipFill>
        <p:spPr>
          <a:xfrm>
            <a:off x="2780084" y="0"/>
            <a:ext cx="724348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176" t="16406" r="11493" b="4948"/>
          <a:stretch/>
        </p:blipFill>
        <p:spPr>
          <a:xfrm>
            <a:off x="0" y="0"/>
            <a:ext cx="12192000" cy="68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>
                <a:latin typeface="Segoe Script" panose="030B0504020000000003" pitchFamily="66" charset="0"/>
              </a:rPr>
              <a:t>Some ideas for meditative mandalas</a:t>
            </a:r>
            <a:br>
              <a:rPr lang="en-US" cap="none" dirty="0" smtClean="0">
                <a:latin typeface="Segoe Script" panose="030B0504020000000003" pitchFamily="66" charset="0"/>
              </a:rPr>
            </a:br>
            <a:r>
              <a:rPr lang="en-US" sz="2000" cap="none" dirty="0" smtClean="0">
                <a:latin typeface="Segoe Script" panose="030B0504020000000003" pitchFamily="66" charset="0"/>
              </a:rPr>
              <a:t>(just a couple!)</a:t>
            </a:r>
            <a:endParaRPr lang="en-US" cap="none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2423159" cy="3649133"/>
          </a:xfrm>
        </p:spPr>
        <p:txBody>
          <a:bodyPr/>
          <a:lstStyle/>
          <a:p>
            <a:r>
              <a:rPr lang="en-US" dirty="0" smtClean="0">
                <a:latin typeface="Segoe Script" panose="030B0504020000000003" pitchFamily="66" charset="0"/>
              </a:rPr>
              <a:t>Acceptance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Authenticity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Awakening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Balance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Beauty</a:t>
            </a:r>
          </a:p>
          <a:p>
            <a:r>
              <a:rPr lang="en-US" dirty="0" err="1" smtClean="0">
                <a:latin typeface="Segoe Script" panose="030B0504020000000003" pitchFamily="66" charset="0"/>
              </a:rPr>
              <a:t>Beginnigs</a:t>
            </a:r>
            <a:endParaRPr lang="en-US" dirty="0" smtClean="0">
              <a:latin typeface="Segoe Script" panose="030B0504020000000003" pitchFamily="66" charset="0"/>
            </a:endParaRPr>
          </a:p>
          <a:p>
            <a:r>
              <a:rPr lang="en-US" dirty="0" err="1" smtClean="0">
                <a:latin typeface="Segoe Script" panose="030B0504020000000003" pitchFamily="66" charset="0"/>
              </a:rPr>
              <a:t>Naivete</a:t>
            </a:r>
            <a:endParaRPr lang="en-US" dirty="0" smtClean="0">
              <a:latin typeface="Segoe Script" panose="030B0504020000000003" pitchFamily="66" charset="0"/>
            </a:endParaRPr>
          </a:p>
          <a:p>
            <a:r>
              <a:rPr lang="en-US" dirty="0" smtClean="0">
                <a:latin typeface="Segoe Script" panose="030B0504020000000003" pitchFamily="66" charset="0"/>
              </a:rPr>
              <a:t>Play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Clarity</a:t>
            </a:r>
            <a:endParaRPr lang="en-US" dirty="0">
              <a:latin typeface="Segoe Script" panose="030B0504020000000003" pitchFamily="66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88921" y="2142067"/>
            <a:ext cx="242315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Script" panose="030B0504020000000003" pitchFamily="66" charset="0"/>
              </a:rPr>
              <a:t>Compassion 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Devotion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Faith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Fearlessness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Freedom 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Grace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Gratitude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Harmony 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Illumination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92190" y="2142067"/>
            <a:ext cx="242315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Script" panose="030B0504020000000003" pitchFamily="66" charset="0"/>
              </a:rPr>
              <a:t>Integrity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Joy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Kindness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Celebration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Listening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Mindfulness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Miracles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Openness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Love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990807" y="2218267"/>
            <a:ext cx="242315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Script" panose="030B0504020000000003" pitchFamily="66" charset="0"/>
              </a:rPr>
              <a:t>Patience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Peace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Perseverance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Truth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Soul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Surrender 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Transformation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Intuition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Unity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298579" y="2218266"/>
            <a:ext cx="242315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Script" panose="030B0504020000000003" pitchFamily="66" charset="0"/>
              </a:rPr>
              <a:t>Wisdom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Wonder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Forgiveness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Risk-taking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Intuition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Insight 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Inspiration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Creativity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Intention </a:t>
            </a:r>
          </a:p>
        </p:txBody>
      </p:sp>
    </p:spTree>
    <p:extLst>
      <p:ext uri="{BB962C8B-B14F-4D97-AF65-F5344CB8AC3E}">
        <p14:creationId xmlns:p14="http://schemas.microsoft.com/office/powerpoint/2010/main" val="284793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22" t="16666" r="11493" b="5209"/>
          <a:stretch/>
        </p:blipFill>
        <p:spPr>
          <a:xfrm>
            <a:off x="-77687" y="0"/>
            <a:ext cx="1220724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6834" y="4781006"/>
            <a:ext cx="1946366" cy="17634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94165" y="382132"/>
            <a:ext cx="2542112" cy="23703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52950" y="375889"/>
            <a:ext cx="3206925" cy="29963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51518" y="4602482"/>
            <a:ext cx="901432" cy="9171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22" t="16071" r="11493" b="5209"/>
          <a:stretch/>
        </p:blipFill>
        <p:spPr>
          <a:xfrm>
            <a:off x="0" y="-52251"/>
            <a:ext cx="12207240" cy="69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68" t="16927" r="11640" b="5729"/>
          <a:stretch/>
        </p:blipFill>
        <p:spPr>
          <a:xfrm>
            <a:off x="0" y="0"/>
            <a:ext cx="12284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1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5" t="16406" r="11640" b="5208"/>
          <a:stretch/>
        </p:blipFill>
        <p:spPr>
          <a:xfrm>
            <a:off x="0" y="0"/>
            <a:ext cx="12192000" cy="68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6" t="16666" r="11641" b="5209"/>
          <a:stretch/>
        </p:blipFill>
        <p:spPr>
          <a:xfrm>
            <a:off x="0" y="0"/>
            <a:ext cx="12207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21" t="16666" r="11640" b="5209"/>
          <a:stretch/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0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>
                <a:latin typeface="Segoe Script" panose="030B0504020000000003" pitchFamily="66" charset="0"/>
              </a:rPr>
              <a:t>Some ideas for meditative mandalas</a:t>
            </a:r>
            <a:br>
              <a:rPr lang="en-US" cap="none" dirty="0" smtClean="0">
                <a:latin typeface="Segoe Script" panose="030B0504020000000003" pitchFamily="66" charset="0"/>
              </a:rPr>
            </a:br>
            <a:r>
              <a:rPr lang="en-US" sz="2000" cap="none" dirty="0" smtClean="0">
                <a:latin typeface="Segoe Script" panose="030B0504020000000003" pitchFamily="66" charset="0"/>
              </a:rPr>
              <a:t>(just a couple!)</a:t>
            </a:r>
            <a:endParaRPr lang="en-US" cap="none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2423159" cy="3649133"/>
          </a:xfrm>
        </p:spPr>
        <p:txBody>
          <a:bodyPr/>
          <a:lstStyle/>
          <a:p>
            <a:r>
              <a:rPr lang="en-US" dirty="0" smtClean="0">
                <a:latin typeface="Segoe Script" panose="030B0504020000000003" pitchFamily="66" charset="0"/>
              </a:rPr>
              <a:t>Acceptance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Authenticity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Awakening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Balance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Beauty</a:t>
            </a:r>
          </a:p>
          <a:p>
            <a:r>
              <a:rPr lang="en-US" dirty="0" err="1" smtClean="0">
                <a:latin typeface="Segoe Script" panose="030B0504020000000003" pitchFamily="66" charset="0"/>
              </a:rPr>
              <a:t>Beginnigs</a:t>
            </a:r>
            <a:endParaRPr lang="en-US" dirty="0" smtClean="0">
              <a:latin typeface="Segoe Script" panose="030B0504020000000003" pitchFamily="66" charset="0"/>
            </a:endParaRPr>
          </a:p>
          <a:p>
            <a:r>
              <a:rPr lang="en-US" dirty="0" err="1" smtClean="0">
                <a:latin typeface="Segoe Script" panose="030B0504020000000003" pitchFamily="66" charset="0"/>
              </a:rPr>
              <a:t>Naivete</a:t>
            </a:r>
            <a:endParaRPr lang="en-US" dirty="0" smtClean="0">
              <a:latin typeface="Segoe Script" panose="030B0504020000000003" pitchFamily="66" charset="0"/>
            </a:endParaRPr>
          </a:p>
          <a:p>
            <a:r>
              <a:rPr lang="en-US" dirty="0" smtClean="0">
                <a:latin typeface="Segoe Script" panose="030B0504020000000003" pitchFamily="66" charset="0"/>
              </a:rPr>
              <a:t>Play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Clarity</a:t>
            </a:r>
            <a:endParaRPr lang="en-US" dirty="0">
              <a:latin typeface="Segoe Script" panose="030B0504020000000003" pitchFamily="66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88921" y="2142067"/>
            <a:ext cx="242315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Script" panose="030B0504020000000003" pitchFamily="66" charset="0"/>
              </a:rPr>
              <a:t>Compassion 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Devotion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Faith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Fearlessness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Freedom 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Grace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Gratitude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Harmony 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Illumination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92190" y="2142067"/>
            <a:ext cx="242315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Script" panose="030B0504020000000003" pitchFamily="66" charset="0"/>
              </a:rPr>
              <a:t>Integrity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Joy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Kindness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Celebration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Listening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Mindfulness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Miracles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Openness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Love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990807" y="2218267"/>
            <a:ext cx="242315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Script" panose="030B0504020000000003" pitchFamily="66" charset="0"/>
              </a:rPr>
              <a:t>Patience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Peace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Perseverance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Truth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Soul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Surrender 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Transformation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Intuition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Unity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298579" y="2218266"/>
            <a:ext cx="242315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egoe Script" panose="030B0504020000000003" pitchFamily="66" charset="0"/>
              </a:rPr>
              <a:t>Wisdom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Wonder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Forgiveness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Risk-taking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Intuition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Insight 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Inspiration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Creativity</a:t>
            </a:r>
          </a:p>
          <a:p>
            <a:r>
              <a:rPr lang="en-US" dirty="0" smtClean="0">
                <a:latin typeface="Segoe Script" panose="030B0504020000000003" pitchFamily="66" charset="0"/>
              </a:rPr>
              <a:t>Intention </a:t>
            </a:r>
          </a:p>
        </p:txBody>
      </p:sp>
    </p:spTree>
    <p:extLst>
      <p:ext uri="{BB962C8B-B14F-4D97-AF65-F5344CB8AC3E}">
        <p14:creationId xmlns:p14="http://schemas.microsoft.com/office/powerpoint/2010/main" val="31598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7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249" t="16927" r="11274" b="4948"/>
          <a:stretch/>
        </p:blipFill>
        <p:spPr>
          <a:xfrm>
            <a:off x="0" y="0"/>
            <a:ext cx="12252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Segoe Script" panose="030B0504020000000003" pitchFamily="66" charset="0"/>
              </a:rPr>
              <a:t>Questions? </a:t>
            </a:r>
          </a:p>
          <a:p>
            <a:pPr marL="0" indent="0" algn="ctr">
              <a:buNone/>
            </a:pPr>
            <a:r>
              <a:rPr lang="en-US" sz="3600" dirty="0" smtClean="0">
                <a:latin typeface="Segoe Script" panose="030B0504020000000003" pitchFamily="66" charset="0"/>
              </a:rPr>
              <a:t>Jennifer Groman</a:t>
            </a:r>
          </a:p>
          <a:p>
            <a:pPr marL="0" indent="0" algn="ctr">
              <a:buNone/>
            </a:pPr>
            <a:r>
              <a:rPr lang="en-US" sz="3600" dirty="0" smtClean="0">
                <a:latin typeface="Segoe Script" panose="030B0504020000000003" pitchFamily="66" charset="0"/>
              </a:rPr>
              <a:t>jgroman@ashland.edu</a:t>
            </a:r>
            <a:endParaRPr lang="en-US" sz="36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7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68" t="16666" r="11493" b="5209"/>
          <a:stretch/>
        </p:blipFill>
        <p:spPr>
          <a:xfrm>
            <a:off x="0" y="-1"/>
            <a:ext cx="12192000" cy="686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68" t="16927" r="11493" b="5208"/>
          <a:stretch/>
        </p:blipFill>
        <p:spPr>
          <a:xfrm>
            <a:off x="0" y="0"/>
            <a:ext cx="12225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9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5" t="16667" r="11493" b="4948"/>
          <a:stretch/>
        </p:blipFill>
        <p:spPr>
          <a:xfrm>
            <a:off x="0" y="0"/>
            <a:ext cx="12189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68" t="16667" r="11493" b="4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7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5" t="16406" r="11640" b="494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29" t="42222" r="64350" b="4948"/>
          <a:stretch/>
        </p:blipFill>
        <p:spPr>
          <a:xfrm>
            <a:off x="-137859" y="1"/>
            <a:ext cx="5963893" cy="6913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656" t="42377" r="11493" b="4948"/>
          <a:stretch/>
        </p:blipFill>
        <p:spPr>
          <a:xfrm>
            <a:off x="6413864" y="227161"/>
            <a:ext cx="5778136" cy="661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2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21" t="16666" r="11640" b="5209"/>
          <a:stretch/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258</TotalTime>
  <Words>105</Words>
  <Application>Microsoft Office PowerPoint</Application>
  <PresentationFormat>Widescreen</PresentationFormat>
  <Paragraphs>95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Segoe Script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ideas for meditative mandalas (just a couple!)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ideas for meditative mandalas (just a couple!)</vt:lpstr>
      <vt:lpstr>PowerPoint Presentation</vt:lpstr>
      <vt:lpstr>PowerPoint Presentation</vt:lpstr>
      <vt:lpstr>PowerPoint Presentation</vt:lpstr>
      <vt:lpstr>PowerPoint Presentation</vt:lpstr>
    </vt:vector>
  </TitlesOfParts>
  <Company>Ashland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Groman</dc:creator>
  <cp:lastModifiedBy>Dr. Groman</cp:lastModifiedBy>
  <cp:revision>22</cp:revision>
  <dcterms:created xsi:type="dcterms:W3CDTF">2019-08-05T03:56:34Z</dcterms:created>
  <dcterms:modified xsi:type="dcterms:W3CDTF">2019-08-14T00:46:49Z</dcterms:modified>
</cp:coreProperties>
</file>