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86" r:id="rId3"/>
    <p:sldId id="285" r:id="rId4"/>
    <p:sldId id="288" r:id="rId5"/>
    <p:sldId id="264" r:id="rId6"/>
    <p:sldId id="278" r:id="rId7"/>
    <p:sldId id="275" r:id="rId8"/>
    <p:sldId id="273" r:id="rId9"/>
    <p:sldId id="283" r:id="rId10"/>
    <p:sldId id="287" r:id="rId11"/>
    <p:sldId id="281" r:id="rId12"/>
    <p:sldId id="284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EE7FC-D89C-164C-9838-F1385D54F092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95F7F-71CB-7D42-96FA-F3204B94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83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12T17:56:3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5106,'0'0'2642,"0"0"-2562,0-31-48,0 31-240,0 0-369,0 0-383,0 0-625,0 0 897,0 0-1393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12T17:56:3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5106,'0'0'2642,"0"0"-2562,0-31-48,0 31-240,0 0-369,0 0-383,0 0-625,0 0 897,0 0-1393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12T17:56:3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5106,'0'0'2642,"0"0"-2562,0-31-48,0 31-240,0 0-369,0 0-383,0 0-625,0 0 897,0 0-1393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12T17:56:3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5106,'0'0'2642,"0"0"-2562,0-31-48,0 31-240,0 0-369,0 0-383,0 0-625,0 0 897,0 0-1393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12T17:56:3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5106,'0'0'2642,"0"0"-2562,0-31-48,0 31-240,0 0-369,0 0-383,0 0-625,0 0 897,0 0-1393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12T17:56:3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5106,'0'0'2642,"0"0"-2562,0-31-48,0 31-240,0 0-369,0 0-383,0 0-625,0 0 897,0 0-1393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12T17:56:3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5106,'0'0'2642,"0"0"-2562,0-31-48,0 31-240,0 0-369,0 0-383,0 0-625,0 0 897,0 0-1393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12T17:56:3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5106,'0'0'2642,"0"0"-2562,0-31-48,0 31-240,0 0-369,0 0-383,0 0-625,0 0 897,0 0-1393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12T17:56:3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5106,'0'0'2642,"0"0"-2562,0-31-48,0 31-240,0 0-369,0 0-383,0 0-625,0 0 897,0 0-1393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12T17:56:3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5106,'0'0'2642,"0"0"-2562,0-31-48,0 31-240,0 0-369,0 0-383,0 0-625,0 0 897,0 0-1393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12T17:56:3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5106,'0'0'2642,"0"0"-2562,0-31-48,0 31-240,0 0-369,0 0-383,0 0-625,0 0 897,0 0-1393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3D9FD-06ED-5A4F-AAA8-FD7DB0C34DA7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90E4A-42BA-574C-B2A1-BADC7DFD9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21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90E4A-42BA-574C-B2A1-BADC7DFD99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7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2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1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6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4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36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66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1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1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6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6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8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9B6FB-1CD6-46F4-B328-598A1F8DA9B5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CAEA5-9E4F-4180-A702-5FEB9901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8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emf"/><Relationship Id="rId7" Type="http://schemas.openxmlformats.org/officeDocument/2006/relationships/image" Target="../media/image25.jpe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5" Type="http://schemas.openxmlformats.org/officeDocument/2006/relationships/image" Target="../media/image2.emf"/><Relationship Id="rId4" Type="http://schemas.openxmlformats.org/officeDocument/2006/relationships/customXml" Target="../ink/ink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09" y="930222"/>
            <a:ext cx="4477724" cy="447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86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263550" y="2983050"/>
              <a:ext cx="360" cy="1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4550" y="2973769"/>
                <a:ext cx="18000" cy="3007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46" y="118914"/>
            <a:ext cx="10515600" cy="906693"/>
          </a:xfrm>
        </p:spPr>
        <p:txBody>
          <a:bodyPr/>
          <a:lstStyle/>
          <a:p>
            <a:r>
              <a:rPr lang="en-US"/>
              <a:t>Community Installation</a:t>
            </a:r>
          </a:p>
        </p:txBody>
      </p:sp>
      <p:pic>
        <p:nvPicPr>
          <p:cNvPr id="3" name="Picture 2" descr="G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4" y="1363178"/>
            <a:ext cx="5838308" cy="4822631"/>
          </a:xfrm>
          <a:prstGeom prst="rect">
            <a:avLst/>
          </a:prstGeom>
        </p:spPr>
      </p:pic>
      <p:pic>
        <p:nvPicPr>
          <p:cNvPr id="4" name="Picture 3" descr="G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73" y="1385619"/>
            <a:ext cx="5066178" cy="48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97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263550" y="2983050"/>
              <a:ext cx="360" cy="1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4550" y="2973769"/>
                <a:ext cx="18000" cy="3007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0038" y="219519"/>
            <a:ext cx="10515600" cy="1000772"/>
          </a:xfrm>
        </p:spPr>
        <p:txBody>
          <a:bodyPr/>
          <a:lstStyle/>
          <a:p>
            <a:r>
              <a:rPr lang="en-US"/>
              <a:t>Circuit Tunnel Boxes</a:t>
            </a:r>
          </a:p>
        </p:txBody>
      </p:sp>
      <p:pic>
        <p:nvPicPr>
          <p:cNvPr id="3" name="Picture 2" descr="IMG_2271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28"/>
          <a:stretch/>
        </p:blipFill>
        <p:spPr>
          <a:xfrm rot="5400000">
            <a:off x="1149717" y="595882"/>
            <a:ext cx="5400499" cy="6417546"/>
          </a:xfrm>
          <a:prstGeom prst="rect">
            <a:avLst/>
          </a:prstGeom>
        </p:spPr>
      </p:pic>
      <p:pic>
        <p:nvPicPr>
          <p:cNvPr id="14" name="Picture 13" descr="IMG_774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081" y="793676"/>
            <a:ext cx="4172575" cy="2781717"/>
          </a:xfrm>
          <a:prstGeom prst="rect">
            <a:avLst/>
          </a:prstGeom>
        </p:spPr>
      </p:pic>
      <p:pic>
        <p:nvPicPr>
          <p:cNvPr id="15" name="Picture 14" descr="IMG_7953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080" y="3749069"/>
            <a:ext cx="4172575" cy="278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7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6263550" y="2983050"/>
              <a:ext cx="360" cy="1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54550" y="2973769"/>
                <a:ext cx="18000" cy="3007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951" y="299365"/>
            <a:ext cx="10515600" cy="1032132"/>
          </a:xfrm>
        </p:spPr>
        <p:txBody>
          <a:bodyPr>
            <a:normAutofit fontScale="90000"/>
          </a:bodyPr>
          <a:lstStyle/>
          <a:p>
            <a:r>
              <a:rPr lang="en-US"/>
              <a:t>                                   Maker Stop-Motion Animation</a:t>
            </a:r>
          </a:p>
        </p:txBody>
      </p:sp>
      <p:pic>
        <p:nvPicPr>
          <p:cNvPr id="3" name="Picture 2" descr="IMG_659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4" y="3769507"/>
            <a:ext cx="4428698" cy="2742086"/>
          </a:xfrm>
          <a:prstGeom prst="rect">
            <a:avLst/>
          </a:prstGeom>
        </p:spPr>
      </p:pic>
      <p:pic>
        <p:nvPicPr>
          <p:cNvPr id="14" name="Picture 13" descr="IMG_591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4" y="584764"/>
            <a:ext cx="4436454" cy="2957636"/>
          </a:xfrm>
          <a:prstGeom prst="rect">
            <a:avLst/>
          </a:prstGeom>
        </p:spPr>
      </p:pic>
      <p:pic>
        <p:nvPicPr>
          <p:cNvPr id="17" name="Fall 2017 CHSDA Maker Stop Motion Student Examp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8352" y="1447625"/>
            <a:ext cx="6822613" cy="509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5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263550" y="2983050"/>
              <a:ext cx="360" cy="1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4550" y="2973769"/>
                <a:ext cx="18000" cy="3007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Make Some Art</a:t>
            </a:r>
          </a:p>
        </p:txBody>
      </p:sp>
      <p:pic>
        <p:nvPicPr>
          <p:cNvPr id="2" name="Picture 1" descr="IMG_633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58" y="1664314"/>
            <a:ext cx="4571391" cy="3270233"/>
          </a:xfrm>
          <a:prstGeom prst="rect">
            <a:avLst/>
          </a:prstGeom>
        </p:spPr>
      </p:pic>
      <p:pic>
        <p:nvPicPr>
          <p:cNvPr id="3" name="Picture 2" descr="untitled-064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6" y="1653898"/>
            <a:ext cx="4992114" cy="33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1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748" y="4966653"/>
            <a:ext cx="1760220" cy="176022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6263550" y="2983050"/>
              <a:ext cx="360" cy="1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4550" y="2973769"/>
                <a:ext cx="18000" cy="3007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/>
          <p:cNvSpPr txBox="1"/>
          <p:nvPr/>
        </p:nvSpPr>
        <p:spPr>
          <a:xfrm>
            <a:off x="447383" y="197946"/>
            <a:ext cx="11254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+mj-lt"/>
              </a:rPr>
              <a:t>Arts-Integration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711" y="1616558"/>
            <a:ext cx="87244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An approach to teaching in which students construct and demonstrate understanding through an art form.</a:t>
            </a:r>
          </a:p>
          <a:p>
            <a:endParaRPr lang="en-US" sz="3200"/>
          </a:p>
          <a:p>
            <a:r>
              <a:rPr lang="en-US" sz="3200"/>
              <a:t>Students engage in a creative process which connects an art form and another subject area and meets evolving objectives in both.  </a:t>
            </a:r>
          </a:p>
        </p:txBody>
      </p:sp>
    </p:spTree>
    <p:extLst>
      <p:ext uri="{BB962C8B-B14F-4D97-AF65-F5344CB8AC3E}">
        <p14:creationId xmlns:p14="http://schemas.microsoft.com/office/powerpoint/2010/main" val="533757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263550" y="2983050"/>
              <a:ext cx="360" cy="1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4550" y="2973769"/>
                <a:ext cx="18000" cy="3007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7999" y="150683"/>
            <a:ext cx="10515600" cy="1325563"/>
          </a:xfrm>
        </p:spPr>
        <p:txBody>
          <a:bodyPr/>
          <a:lstStyle/>
          <a:p>
            <a:r>
              <a:rPr lang="en-US"/>
              <a:t>Who We 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3124" y="1786227"/>
            <a:ext cx="81450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Mission: </a:t>
            </a:r>
            <a:r>
              <a:rPr lang="en-US" sz="2400"/>
              <a:t>We bring learning to life through art</a:t>
            </a:r>
          </a:p>
          <a:p>
            <a:endParaRPr lang="en-US"/>
          </a:p>
        </p:txBody>
      </p:sp>
      <p:pic>
        <p:nvPicPr>
          <p:cNvPr id="8" name="Picture 7" descr="IMG_8298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8" r="28857" b="17190"/>
          <a:stretch/>
        </p:blipFill>
        <p:spPr>
          <a:xfrm>
            <a:off x="7227523" y="578748"/>
            <a:ext cx="4533740" cy="5821510"/>
          </a:xfrm>
          <a:prstGeom prst="rect">
            <a:avLst/>
          </a:prstGeom>
        </p:spPr>
      </p:pic>
      <p:pic>
        <p:nvPicPr>
          <p:cNvPr id="9" name="Picture 8" descr="IMG_988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9" y="2933318"/>
            <a:ext cx="3804929" cy="3456372"/>
          </a:xfrm>
          <a:prstGeom prst="rect">
            <a:avLst/>
          </a:prstGeom>
        </p:spPr>
      </p:pic>
      <p:pic>
        <p:nvPicPr>
          <p:cNvPr id="10" name="Picture 9" descr="IMG_901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4081" y="3324528"/>
            <a:ext cx="3477361" cy="26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50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263550" y="2983050"/>
              <a:ext cx="360" cy="1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4550" y="2973769"/>
                <a:ext cx="18000" cy="3007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3812" y="315639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/>
              <a:t>How Do We Do it?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6036" y="2309369"/>
            <a:ext cx="74875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/>
              <a:t>Pre-Planning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First Planning Meeting 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Lesson Planning and Research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Second Planning Meeting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Execution</a:t>
            </a:r>
          </a:p>
        </p:txBody>
      </p:sp>
    </p:spTree>
    <p:extLst>
      <p:ext uri="{BB962C8B-B14F-4D97-AF65-F5344CB8AC3E}">
        <p14:creationId xmlns:p14="http://schemas.microsoft.com/office/powerpoint/2010/main" val="598871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450" y="0"/>
            <a:ext cx="10515600" cy="1325563"/>
          </a:xfrm>
        </p:spPr>
        <p:txBody>
          <a:bodyPr/>
          <a:lstStyle/>
          <a:p>
            <a:r>
              <a:rPr lang="en-US"/>
              <a:t>Dance</a:t>
            </a:r>
          </a:p>
        </p:txBody>
      </p:sp>
      <p:pic>
        <p:nvPicPr>
          <p:cNvPr id="7" name="Picture 6" descr="IMG_12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06" y="919458"/>
            <a:ext cx="2969661" cy="1979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4458" y="2844942"/>
            <a:ext cx="2969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Hannah Gibbons K Weather and Seasons Dance and Painting Residency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1255" y="5856998"/>
            <a:ext cx="2993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Mound 1</a:t>
            </a:r>
            <a:r>
              <a:rPr lang="en-US" baseline="30000"/>
              <a:t>st</a:t>
            </a:r>
            <a:r>
              <a:rPr lang="en-US"/>
              <a:t> Grade Ocean Dance</a:t>
            </a:r>
          </a:p>
        </p:txBody>
      </p:sp>
      <p:pic>
        <p:nvPicPr>
          <p:cNvPr id="11" name="Picture 10" descr="0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37" y="920011"/>
            <a:ext cx="6130187" cy="49110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38969" y="5856997"/>
            <a:ext cx="294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Orchard 3</a:t>
            </a:r>
            <a:r>
              <a:rPr lang="en-US" baseline="30000"/>
              <a:t>rd</a:t>
            </a:r>
            <a:r>
              <a:rPr lang="en-US"/>
              <a:t> Grade Matter Battle Dance</a:t>
            </a:r>
          </a:p>
        </p:txBody>
      </p:sp>
      <p:pic>
        <p:nvPicPr>
          <p:cNvPr id="13" name="Picture 12" descr="Spr18 Mound 1 Komara dance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4" t="9665" r="11705" b="7113"/>
          <a:stretch/>
        </p:blipFill>
        <p:spPr>
          <a:xfrm>
            <a:off x="2514216" y="3770766"/>
            <a:ext cx="2954851" cy="206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4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263550" y="2983050"/>
              <a:ext cx="360" cy="1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4550" y="2973769"/>
                <a:ext cx="18000" cy="3007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591" y="228270"/>
            <a:ext cx="10515600" cy="736302"/>
          </a:xfrm>
        </p:spPr>
        <p:txBody>
          <a:bodyPr>
            <a:normAutofit/>
          </a:bodyPr>
          <a:lstStyle/>
          <a:p>
            <a:r>
              <a:rPr lang="en-US" sz="4000"/>
              <a:t>Mixed Media: Bird Body Puppets </a:t>
            </a:r>
          </a:p>
        </p:txBody>
      </p:sp>
      <p:pic>
        <p:nvPicPr>
          <p:cNvPr id="16" name="Content Placeholder 15" descr="A3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9" t="10859" r="10930" b="19213"/>
          <a:stretch/>
        </p:blipFill>
        <p:spPr>
          <a:xfrm>
            <a:off x="706236" y="1138185"/>
            <a:ext cx="7902793" cy="5443512"/>
          </a:xfrm>
        </p:spPr>
      </p:pic>
      <p:pic>
        <p:nvPicPr>
          <p:cNvPr id="15" name="Picture 14" descr="A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/>
          <a:stretch/>
        </p:blipFill>
        <p:spPr>
          <a:xfrm rot="16200000">
            <a:off x="8470422" y="3586146"/>
            <a:ext cx="3327529" cy="2621468"/>
          </a:xfrm>
          <a:prstGeom prst="rect">
            <a:avLst/>
          </a:prstGeom>
        </p:spPr>
      </p:pic>
      <p:pic>
        <p:nvPicPr>
          <p:cNvPr id="17" name="Picture 16" descr="A4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r="16159"/>
          <a:stretch/>
        </p:blipFill>
        <p:spPr>
          <a:xfrm rot="5400000">
            <a:off x="8785586" y="453392"/>
            <a:ext cx="2705266" cy="26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69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263550" y="2983050"/>
              <a:ext cx="360" cy="1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4550" y="2973769"/>
                <a:ext cx="18000" cy="3007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22589"/>
            <a:ext cx="11150180" cy="710386"/>
          </a:xfrm>
        </p:spPr>
        <p:txBody>
          <a:bodyPr>
            <a:normAutofit/>
          </a:bodyPr>
          <a:lstStyle/>
          <a:p>
            <a:r>
              <a:rPr lang="en-US"/>
              <a:t>                                Sculpture: Inner Planets  </a:t>
            </a:r>
          </a:p>
        </p:txBody>
      </p:sp>
      <p:pic>
        <p:nvPicPr>
          <p:cNvPr id="15" name="Picture 14" descr="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2" y="461874"/>
            <a:ext cx="4472338" cy="2981559"/>
          </a:xfrm>
          <a:prstGeom prst="rect">
            <a:avLst/>
          </a:prstGeom>
        </p:spPr>
      </p:pic>
      <p:pic>
        <p:nvPicPr>
          <p:cNvPr id="16" name="Picture 15" descr="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2" y="3661999"/>
            <a:ext cx="4469438" cy="2800108"/>
          </a:xfrm>
          <a:prstGeom prst="rect">
            <a:avLst/>
          </a:prstGeom>
        </p:spPr>
      </p:pic>
      <p:pic>
        <p:nvPicPr>
          <p:cNvPr id="17" name="Picture 16" descr="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19" y="1065800"/>
            <a:ext cx="7009263" cy="540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2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263550" y="2983050"/>
              <a:ext cx="360" cy="1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4550" y="2973769"/>
                <a:ext cx="18000" cy="3007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6371" y="32990"/>
            <a:ext cx="11324271" cy="1032132"/>
          </a:xfrm>
        </p:spPr>
        <p:txBody>
          <a:bodyPr>
            <a:noAutofit/>
          </a:bodyPr>
          <a:lstStyle/>
          <a:p>
            <a:r>
              <a:rPr lang="en-US"/>
              <a:t>Animation: 2D Rock Cycle Character Animation  </a:t>
            </a:r>
          </a:p>
        </p:txBody>
      </p:sp>
      <p:pic>
        <p:nvPicPr>
          <p:cNvPr id="2" name="Picture 1" descr="new_lashon_rc_fina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7" y="1163034"/>
            <a:ext cx="6467428" cy="5270207"/>
          </a:xfrm>
          <a:prstGeom prst="rect">
            <a:avLst/>
          </a:prstGeom>
        </p:spPr>
      </p:pic>
      <p:pic>
        <p:nvPicPr>
          <p:cNvPr id="12" name="Picture 11" descr="IMG_144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6145" y="1416240"/>
            <a:ext cx="2683606" cy="2226472"/>
          </a:xfrm>
          <a:prstGeom prst="rect">
            <a:avLst/>
          </a:prstGeom>
        </p:spPr>
      </p:pic>
      <p:pic>
        <p:nvPicPr>
          <p:cNvPr id="13" name="Picture 12" descr="IMG_1460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11" y="4026016"/>
            <a:ext cx="4716824" cy="2423720"/>
          </a:xfrm>
          <a:prstGeom prst="rect">
            <a:avLst/>
          </a:prstGeom>
        </p:spPr>
      </p:pic>
      <p:pic>
        <p:nvPicPr>
          <p:cNvPr id="14" name="Picture 13" descr="IMG_1437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22325"/>
          <a:stretch/>
        </p:blipFill>
        <p:spPr>
          <a:xfrm>
            <a:off x="9582077" y="1171180"/>
            <a:ext cx="2259459" cy="26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4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263550" y="2983050"/>
              <a:ext cx="360" cy="1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4550" y="2973769"/>
                <a:ext cx="18000" cy="3007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46" y="118914"/>
            <a:ext cx="10515600" cy="906693"/>
          </a:xfrm>
        </p:spPr>
        <p:txBody>
          <a:bodyPr/>
          <a:lstStyle/>
          <a:p>
            <a:r>
              <a:rPr lang="en-US"/>
              <a:t>Window Installation</a:t>
            </a:r>
          </a:p>
        </p:txBody>
      </p:sp>
      <p:pic>
        <p:nvPicPr>
          <p:cNvPr id="13" name="Picture 12" descr="E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759" y="1190298"/>
            <a:ext cx="5473585" cy="5079658"/>
          </a:xfrm>
          <a:prstGeom prst="rect">
            <a:avLst/>
          </a:prstGeom>
        </p:spPr>
      </p:pic>
      <p:pic>
        <p:nvPicPr>
          <p:cNvPr id="14" name="Picture 13" descr="E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03"/>
          <a:stretch/>
        </p:blipFill>
        <p:spPr>
          <a:xfrm>
            <a:off x="6003230" y="1006224"/>
            <a:ext cx="5541443" cy="2424837"/>
          </a:xfrm>
          <a:prstGeom prst="rect">
            <a:avLst/>
          </a:prstGeom>
        </p:spPr>
      </p:pic>
      <p:pic>
        <p:nvPicPr>
          <p:cNvPr id="16" name="Picture 15" descr="E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61" y="3546529"/>
            <a:ext cx="5523712" cy="291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5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Who We Are</vt:lpstr>
      <vt:lpstr>How Do We Do it?</vt:lpstr>
      <vt:lpstr>Dance</vt:lpstr>
      <vt:lpstr>Mixed Media: Bird Body Puppets </vt:lpstr>
      <vt:lpstr>                                Sculpture: Inner Planets  </vt:lpstr>
      <vt:lpstr>Animation: 2D Rock Cycle Character Animation  </vt:lpstr>
      <vt:lpstr>Window Installation</vt:lpstr>
      <vt:lpstr>Community Installation</vt:lpstr>
      <vt:lpstr>Circuit Tunnel Boxes</vt:lpstr>
      <vt:lpstr>                                   Maker Stop-Motion Animation</vt:lpstr>
      <vt:lpstr>Let’s Make Some 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Biome for Scratch</dc:title>
  <dc:creator>Brienne</dc:creator>
  <cp:revision>4</cp:revision>
  <dcterms:modified xsi:type="dcterms:W3CDTF">2018-08-21T17:05:06Z</dcterms:modified>
</cp:coreProperties>
</file>